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3A_F5E071F6.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93" r:id="rId5"/>
    <p:sldId id="314" r:id="rId6"/>
    <p:sldId id="303" r:id="rId7"/>
    <p:sldId id="310" r:id="rId8"/>
    <p:sldId id="304" r:id="rId9"/>
    <p:sldId id="305" r:id="rId10"/>
    <p:sldId id="313" r:id="rId11"/>
    <p:sldId id="306" r:id="rId12"/>
    <p:sldId id="302" r:id="rId13"/>
    <p:sldId id="307" r:id="rId14"/>
    <p:sldId id="311" r:id="rId15"/>
    <p:sldId id="308" r:id="rId16"/>
    <p:sldId id="309" r:id="rId17"/>
    <p:sldId id="312" r:id="rId18"/>
    <p:sldId id="316" r:id="rId19"/>
    <p:sldId id="2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793" userDrawn="1">
          <p15:clr>
            <a:srgbClr val="A4A3A4"/>
          </p15:clr>
        </p15:guide>
        <p15:guide id="4" pos="734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661558-9E56-DB1A-7D6E-174F73CD0938}" name="Laura Owens" initials="LO" userId="S::laura.owens2@health.qld.gov.au::92ccd6bb-0d4b-4dd3-bbb8-7cad903e292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14D"/>
    <a:srgbClr val="007E8E"/>
    <a:srgbClr val="00ADAD"/>
    <a:srgbClr val="00ADFF"/>
    <a:srgbClr val="333333"/>
    <a:srgbClr val="00539B"/>
    <a:srgbClr val="F01D27"/>
    <a:srgbClr val="D8C726"/>
    <a:srgbClr val="77BD43"/>
    <a:srgbClr val="F081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A0CE9-7573-2ADD-8E30-EF6FE8A25EA5}" v="1" dt="2024-10-10T06:06:00.5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orient="horz" pos="3793"/>
        <p:guide pos="7348"/>
        <p:guide pos="332"/>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ka Opie" userId="S::angelka.opie@health.qld.gov.au::fde62da1-fb1a-418a-a15f-f5cbd1e43815" providerId="AD" clId="Web-{168A0CE9-7573-2ADD-8E30-EF6FE8A25EA5}"/>
    <pc:docChg chg="delSld">
      <pc:chgData name="Angelka Opie" userId="S::angelka.opie@health.qld.gov.au::fde62da1-fb1a-418a-a15f-f5cbd1e43815" providerId="AD" clId="Web-{168A0CE9-7573-2ADD-8E30-EF6FE8A25EA5}" dt="2024-10-10T06:06:00.503" v="0"/>
      <pc:docMkLst>
        <pc:docMk/>
      </pc:docMkLst>
      <pc:sldChg chg="del">
        <pc:chgData name="Angelka Opie" userId="S::angelka.opie@health.qld.gov.au::fde62da1-fb1a-418a-a15f-f5cbd1e43815" providerId="AD" clId="Web-{168A0CE9-7573-2ADD-8E30-EF6FE8A25EA5}" dt="2024-10-10T06:06:00.503" v="0"/>
        <pc:sldMkLst>
          <pc:docMk/>
          <pc:sldMk cId="1252581695" sldId="315"/>
        </pc:sldMkLst>
      </pc:sldChg>
    </pc:docChg>
  </pc:docChgLst>
  <pc:docChgLst>
    <pc:chgData name="Laura Owens" userId="S::laura.owens2@health.qld.gov.au::92ccd6bb-0d4b-4dd3-bbb8-7cad903e2921" providerId="AD" clId="Web-{05A84644-89FF-ED33-DD99-BD8C5C599556}"/>
    <pc:docChg chg="addSld delSld modSld">
      <pc:chgData name="Laura Owens" userId="S::laura.owens2@health.qld.gov.au::92ccd6bb-0d4b-4dd3-bbb8-7cad903e2921" providerId="AD" clId="Web-{05A84644-89FF-ED33-DD99-BD8C5C599556}" dt="2023-05-04T06:05:26.369" v="1173" actId="1076"/>
      <pc:docMkLst>
        <pc:docMk/>
      </pc:docMkLst>
      <pc:sldChg chg="modNotes">
        <pc:chgData name="Laura Owens" userId="S::laura.owens2@health.qld.gov.au::92ccd6bb-0d4b-4dd3-bbb8-7cad903e2921" providerId="AD" clId="Web-{05A84644-89FF-ED33-DD99-BD8C5C599556}" dt="2023-05-04T02:00:16.507" v="770"/>
        <pc:sldMkLst>
          <pc:docMk/>
          <pc:sldMk cId="3583272736" sldId="293"/>
        </pc:sldMkLst>
      </pc:sldChg>
      <pc:sldChg chg="addSp modSp modNotes">
        <pc:chgData name="Laura Owens" userId="S::laura.owens2@health.qld.gov.au::92ccd6bb-0d4b-4dd3-bbb8-7cad903e2921" providerId="AD" clId="Web-{05A84644-89FF-ED33-DD99-BD8C5C599556}" dt="2023-05-04T06:05:26.369" v="1173" actId="1076"/>
        <pc:sldMkLst>
          <pc:docMk/>
          <pc:sldMk cId="3166549411" sldId="303"/>
        </pc:sldMkLst>
        <pc:spChg chg="add">
          <ac:chgData name="Laura Owens" userId="S::laura.owens2@health.qld.gov.au::92ccd6bb-0d4b-4dd3-bbb8-7cad903e2921" providerId="AD" clId="Web-{05A84644-89FF-ED33-DD99-BD8C5C599556}" dt="2023-05-04T02:51:59.663" v="993"/>
          <ac:spMkLst>
            <pc:docMk/>
            <pc:sldMk cId="3166549411" sldId="303"/>
            <ac:spMk id="3" creationId="{6EE4E2D6-4B11-9BE0-CCC0-F4C87C36890A}"/>
          </ac:spMkLst>
        </pc:spChg>
        <pc:picChg chg="add mod">
          <ac:chgData name="Laura Owens" userId="S::laura.owens2@health.qld.gov.au::92ccd6bb-0d4b-4dd3-bbb8-7cad903e2921" providerId="AD" clId="Web-{05A84644-89FF-ED33-DD99-BD8C5C599556}" dt="2023-05-04T06:05:26.369" v="1173" actId="1076"/>
          <ac:picMkLst>
            <pc:docMk/>
            <pc:sldMk cId="3166549411" sldId="303"/>
            <ac:picMk id="8" creationId="{BBEC0E4F-8173-0704-5530-7CEF9412BD21}"/>
          </ac:picMkLst>
        </pc:picChg>
      </pc:sldChg>
      <pc:sldChg chg="addSp modSp modNotes">
        <pc:chgData name="Laura Owens" userId="S::laura.owens2@health.qld.gov.au::92ccd6bb-0d4b-4dd3-bbb8-7cad903e2921" providerId="AD" clId="Web-{05A84644-89FF-ED33-DD99-BD8C5C599556}" dt="2023-05-04T06:05:21.416" v="1170" actId="1076"/>
        <pc:sldMkLst>
          <pc:docMk/>
          <pc:sldMk cId="3444097452" sldId="304"/>
        </pc:sldMkLst>
        <pc:spChg chg="add">
          <ac:chgData name="Laura Owens" userId="S::laura.owens2@health.qld.gov.au::92ccd6bb-0d4b-4dd3-bbb8-7cad903e2921" providerId="AD" clId="Web-{05A84644-89FF-ED33-DD99-BD8C5C599556}" dt="2023-05-04T02:51:57.851" v="992"/>
          <ac:spMkLst>
            <pc:docMk/>
            <pc:sldMk cId="3444097452" sldId="304"/>
            <ac:spMk id="3" creationId="{26D295EB-B228-1FE8-6065-865E88C25834}"/>
          </ac:spMkLst>
        </pc:spChg>
        <pc:picChg chg="add mod">
          <ac:chgData name="Laura Owens" userId="S::laura.owens2@health.qld.gov.au::92ccd6bb-0d4b-4dd3-bbb8-7cad903e2921" providerId="AD" clId="Web-{05A84644-89FF-ED33-DD99-BD8C5C599556}" dt="2023-05-04T06:05:21.416" v="1170" actId="1076"/>
          <ac:picMkLst>
            <pc:docMk/>
            <pc:sldMk cId="3444097452" sldId="304"/>
            <ac:picMk id="9" creationId="{6B9DF34A-9B60-CE4C-47EA-292203749FD1}"/>
          </ac:picMkLst>
        </pc:picChg>
      </pc:sldChg>
      <pc:sldChg chg="addSp modSp">
        <pc:chgData name="Laura Owens" userId="S::laura.owens2@health.qld.gov.au::92ccd6bb-0d4b-4dd3-bbb8-7cad903e2921" providerId="AD" clId="Web-{05A84644-89FF-ED33-DD99-BD8C5C599556}" dt="2023-05-04T06:05:18.104" v="1168" actId="1076"/>
        <pc:sldMkLst>
          <pc:docMk/>
          <pc:sldMk cId="2296405158" sldId="306"/>
        </pc:sldMkLst>
        <pc:spChg chg="add">
          <ac:chgData name="Laura Owens" userId="S::laura.owens2@health.qld.gov.au::92ccd6bb-0d4b-4dd3-bbb8-7cad903e2921" providerId="AD" clId="Web-{05A84644-89FF-ED33-DD99-BD8C5C599556}" dt="2023-05-04T02:51:54.679" v="991"/>
          <ac:spMkLst>
            <pc:docMk/>
            <pc:sldMk cId="2296405158" sldId="306"/>
            <ac:spMk id="5" creationId="{ECE06A4E-C80E-7A1E-128C-C4F9C0A2A066}"/>
          </ac:spMkLst>
        </pc:spChg>
        <pc:picChg chg="add mod">
          <ac:chgData name="Laura Owens" userId="S::laura.owens2@health.qld.gov.au::92ccd6bb-0d4b-4dd3-bbb8-7cad903e2921" providerId="AD" clId="Web-{05A84644-89FF-ED33-DD99-BD8C5C599556}" dt="2023-05-04T06:05:18.104" v="1168" actId="1076"/>
          <ac:picMkLst>
            <pc:docMk/>
            <pc:sldMk cId="2296405158" sldId="306"/>
            <ac:picMk id="8" creationId="{C5AD3334-8938-36B6-1B4C-838B28A228AE}"/>
          </ac:picMkLst>
        </pc:picChg>
      </pc:sldChg>
      <pc:sldChg chg="addSp delSp modSp modNotes">
        <pc:chgData name="Laura Owens" userId="S::laura.owens2@health.qld.gov.au::92ccd6bb-0d4b-4dd3-bbb8-7cad903e2921" providerId="AD" clId="Web-{05A84644-89FF-ED33-DD99-BD8C5C599556}" dt="2023-05-04T06:05:10.697" v="1166"/>
        <pc:sldMkLst>
          <pc:docMk/>
          <pc:sldMk cId="2843019436" sldId="308"/>
        </pc:sldMkLst>
        <pc:spChg chg="add del mod">
          <ac:chgData name="Laura Owens" userId="S::laura.owens2@health.qld.gov.au::92ccd6bb-0d4b-4dd3-bbb8-7cad903e2921" providerId="AD" clId="Web-{05A84644-89FF-ED33-DD99-BD8C5C599556}" dt="2023-05-04T06:04:57.338" v="1161"/>
          <ac:spMkLst>
            <pc:docMk/>
            <pc:sldMk cId="2843019436" sldId="308"/>
            <ac:spMk id="2" creationId="{648E6BFB-D84C-E4CC-5E24-24E52561B3D9}"/>
          </ac:spMkLst>
        </pc:spChg>
        <pc:picChg chg="add mod modCrop">
          <ac:chgData name="Laura Owens" userId="S::laura.owens2@health.qld.gov.au::92ccd6bb-0d4b-4dd3-bbb8-7cad903e2921" providerId="AD" clId="Web-{05A84644-89FF-ED33-DD99-BD8C5C599556}" dt="2023-05-04T06:05:10.697" v="1166"/>
          <ac:picMkLst>
            <pc:docMk/>
            <pc:sldMk cId="2843019436" sldId="308"/>
            <ac:picMk id="5" creationId="{34D485CB-21D9-F0BD-B0E5-56AD2F6EF0DE}"/>
          </ac:picMkLst>
        </pc:picChg>
      </pc:sldChg>
      <pc:sldChg chg="modNotes">
        <pc:chgData name="Laura Owens" userId="S::laura.owens2@health.qld.gov.au::92ccd6bb-0d4b-4dd3-bbb8-7cad903e2921" providerId="AD" clId="Web-{05A84644-89FF-ED33-DD99-BD8C5C599556}" dt="2023-05-04T03:12:30.888" v="1155"/>
        <pc:sldMkLst>
          <pc:docMk/>
          <pc:sldMk cId="1825376786" sldId="309"/>
        </pc:sldMkLst>
      </pc:sldChg>
      <pc:sldChg chg="modSp modNotes">
        <pc:chgData name="Laura Owens" userId="S::laura.owens2@health.qld.gov.au::92ccd6bb-0d4b-4dd3-bbb8-7cad903e2921" providerId="AD" clId="Web-{05A84644-89FF-ED33-DD99-BD8C5C599556}" dt="2023-05-04T03:10:45.676" v="1130"/>
        <pc:sldMkLst>
          <pc:docMk/>
          <pc:sldMk cId="3638127628" sldId="310"/>
        </pc:sldMkLst>
        <pc:spChg chg="mod">
          <ac:chgData name="Laura Owens" userId="S::laura.owens2@health.qld.gov.au::92ccd6bb-0d4b-4dd3-bbb8-7cad903e2921" providerId="AD" clId="Web-{05A84644-89FF-ED33-DD99-BD8C5C599556}" dt="2023-05-04T02:48:53.539" v="975" actId="20577"/>
          <ac:spMkLst>
            <pc:docMk/>
            <pc:sldMk cId="3638127628" sldId="310"/>
            <ac:spMk id="2" creationId="{3322D74E-2A4E-4BB4-93C4-FDC848F1538B}"/>
          </ac:spMkLst>
        </pc:spChg>
        <pc:picChg chg="mod">
          <ac:chgData name="Laura Owens" userId="S::laura.owens2@health.qld.gov.au::92ccd6bb-0d4b-4dd3-bbb8-7cad903e2921" providerId="AD" clId="Web-{05A84644-89FF-ED33-DD99-BD8C5C599556}" dt="2023-05-04T02:48:27.615" v="970" actId="1076"/>
          <ac:picMkLst>
            <pc:docMk/>
            <pc:sldMk cId="3638127628" sldId="310"/>
            <ac:picMk id="7170" creationId="{45B90AF7-3AFB-452D-A8E0-9A29211EA1C8}"/>
          </ac:picMkLst>
        </pc:picChg>
      </pc:sldChg>
      <pc:sldChg chg="addSp modSp modNotes">
        <pc:chgData name="Laura Owens" userId="S::laura.owens2@health.qld.gov.au::92ccd6bb-0d4b-4dd3-bbb8-7cad903e2921" providerId="AD" clId="Web-{05A84644-89FF-ED33-DD99-BD8C5C599556}" dt="2023-05-04T02:58:41.336" v="1075"/>
        <pc:sldMkLst>
          <pc:docMk/>
          <pc:sldMk cId="4234660114" sldId="311"/>
        </pc:sldMkLst>
        <pc:spChg chg="mod">
          <ac:chgData name="Laura Owens" userId="S::laura.owens2@health.qld.gov.au::92ccd6bb-0d4b-4dd3-bbb8-7cad903e2921" providerId="AD" clId="Web-{05A84644-89FF-ED33-DD99-BD8C5C599556}" dt="2023-05-04T02:47:59.269" v="969" actId="20577"/>
          <ac:spMkLst>
            <pc:docMk/>
            <pc:sldMk cId="4234660114" sldId="311"/>
            <ac:spMk id="2" creationId="{3322D74E-2A4E-4BB4-93C4-FDC848F1538B}"/>
          </ac:spMkLst>
        </pc:spChg>
        <pc:spChg chg="mod">
          <ac:chgData name="Laura Owens" userId="S::laura.owens2@health.qld.gov.au::92ccd6bb-0d4b-4dd3-bbb8-7cad903e2921" providerId="AD" clId="Web-{05A84644-89FF-ED33-DD99-BD8C5C599556}" dt="2023-05-04T01:53:11.613" v="509" actId="1076"/>
          <ac:spMkLst>
            <pc:docMk/>
            <pc:sldMk cId="4234660114" sldId="311"/>
            <ac:spMk id="4" creationId="{F0F7D66D-A181-4202-BCCE-6B906EDE0E46}"/>
          </ac:spMkLst>
        </pc:spChg>
        <pc:picChg chg="add mod ord">
          <ac:chgData name="Laura Owens" userId="S::laura.owens2@health.qld.gov.au::92ccd6bb-0d4b-4dd3-bbb8-7cad903e2921" providerId="AD" clId="Web-{05A84644-89FF-ED33-DD99-BD8C5C599556}" dt="2023-05-04T02:38:22.457" v="908" actId="1076"/>
          <ac:picMkLst>
            <pc:docMk/>
            <pc:sldMk cId="4234660114" sldId="311"/>
            <ac:picMk id="3" creationId="{923FB4FC-44A6-A239-F1B9-9256B676CCD9}"/>
          </ac:picMkLst>
        </pc:picChg>
      </pc:sldChg>
      <pc:sldChg chg="addSp delSp modSp modNotes">
        <pc:chgData name="Laura Owens" userId="S::laura.owens2@health.qld.gov.au::92ccd6bb-0d4b-4dd3-bbb8-7cad903e2921" providerId="AD" clId="Web-{05A84644-89FF-ED33-DD99-BD8C5C599556}" dt="2023-05-04T03:00:32.611" v="1117"/>
        <pc:sldMkLst>
          <pc:docMk/>
          <pc:sldMk cId="1638508154" sldId="312"/>
        </pc:sldMkLst>
        <pc:spChg chg="del">
          <ac:chgData name="Laura Owens" userId="S::laura.owens2@health.qld.gov.au::92ccd6bb-0d4b-4dd3-bbb8-7cad903e2921" providerId="AD" clId="Web-{05A84644-89FF-ED33-DD99-BD8C5C599556}" dt="2023-05-04T02:29:35.742" v="819"/>
          <ac:spMkLst>
            <pc:docMk/>
            <pc:sldMk cId="1638508154" sldId="312"/>
            <ac:spMk id="2" creationId="{3322D74E-2A4E-4BB4-93C4-FDC848F1538B}"/>
          </ac:spMkLst>
        </pc:spChg>
        <pc:spChg chg="add del mod">
          <ac:chgData name="Laura Owens" userId="S::laura.owens2@health.qld.gov.au::92ccd6bb-0d4b-4dd3-bbb8-7cad903e2921" providerId="AD" clId="Web-{05A84644-89FF-ED33-DD99-BD8C5C599556}" dt="2023-05-04T01:59:37.394" v="757"/>
          <ac:spMkLst>
            <pc:docMk/>
            <pc:sldMk cId="1638508154" sldId="312"/>
            <ac:spMk id="3" creationId="{F504B2BB-F1B9-819F-EDBC-433ECCDF8343}"/>
          </ac:spMkLst>
        </pc:spChg>
        <pc:spChg chg="add mod">
          <ac:chgData name="Laura Owens" userId="S::laura.owens2@health.qld.gov.au::92ccd6bb-0d4b-4dd3-bbb8-7cad903e2921" providerId="AD" clId="Web-{05A84644-89FF-ED33-DD99-BD8C5C599556}" dt="2023-05-04T02:59:25.731" v="1092" actId="20577"/>
          <ac:spMkLst>
            <pc:docMk/>
            <pc:sldMk cId="1638508154" sldId="312"/>
            <ac:spMk id="7" creationId="{8E7CD110-02BE-8E8A-B1E1-B90C9CFE197C}"/>
          </ac:spMkLst>
        </pc:spChg>
        <pc:spChg chg="add del mod">
          <ac:chgData name="Laura Owens" userId="S::laura.owens2@health.qld.gov.au::92ccd6bb-0d4b-4dd3-bbb8-7cad903e2921" providerId="AD" clId="Web-{05A84644-89FF-ED33-DD99-BD8C5C599556}" dt="2023-05-04T02:29:39.696" v="820"/>
          <ac:spMkLst>
            <pc:docMk/>
            <pc:sldMk cId="1638508154" sldId="312"/>
            <ac:spMk id="9" creationId="{7EB6EF6F-DD6C-3662-D73A-4B2532AFE4F8}"/>
          </ac:spMkLst>
        </pc:spChg>
      </pc:sldChg>
      <pc:sldChg chg="modSp modNotes">
        <pc:chgData name="Laura Owens" userId="S::laura.owens2@health.qld.gov.au::92ccd6bb-0d4b-4dd3-bbb8-7cad903e2921" providerId="AD" clId="Web-{05A84644-89FF-ED33-DD99-BD8C5C599556}" dt="2023-05-04T03:10:33.738" v="1128"/>
        <pc:sldMkLst>
          <pc:docMk/>
          <pc:sldMk cId="1514725395" sldId="313"/>
        </pc:sldMkLst>
        <pc:spChg chg="mod">
          <ac:chgData name="Laura Owens" userId="S::laura.owens2@health.qld.gov.au::92ccd6bb-0d4b-4dd3-bbb8-7cad903e2921" providerId="AD" clId="Web-{05A84644-89FF-ED33-DD99-BD8C5C599556}" dt="2023-05-04T02:06:12.082" v="776" actId="20577"/>
          <ac:spMkLst>
            <pc:docMk/>
            <pc:sldMk cId="1514725395" sldId="313"/>
            <ac:spMk id="6" creationId="{C0474AB3-BE3E-4192-8A3D-4E71AAAAABE2}"/>
          </ac:spMkLst>
        </pc:spChg>
      </pc:sldChg>
      <pc:sldChg chg="add del replId">
        <pc:chgData name="Laura Owens" userId="S::laura.owens2@health.qld.gov.au::92ccd6bb-0d4b-4dd3-bbb8-7cad903e2921" providerId="AD" clId="Web-{05A84644-89FF-ED33-DD99-BD8C5C599556}" dt="2023-05-04T01:59:50.520" v="760"/>
        <pc:sldMkLst>
          <pc:docMk/>
          <pc:sldMk cId="2749261727" sldId="314"/>
        </pc:sldMkLst>
      </pc:sldChg>
    </pc:docChg>
  </pc:docChgLst>
  <pc:docChgLst>
    <pc:chgData name="Laura Owens" userId="S::laura.owens2@health.qld.gov.au::92ccd6bb-0d4b-4dd3-bbb8-7cad903e2921" providerId="AD" clId="Web-{865EF7F1-01C8-73E8-39FA-AAA8C5757FC1}"/>
    <pc:docChg chg="mod addSld delSld modSld sldOrd">
      <pc:chgData name="Laura Owens" userId="S::laura.owens2@health.qld.gov.au::92ccd6bb-0d4b-4dd3-bbb8-7cad903e2921" providerId="AD" clId="Web-{865EF7F1-01C8-73E8-39FA-AAA8C5757FC1}" dt="2023-05-04T06:36:48.294" v="240"/>
      <pc:docMkLst>
        <pc:docMk/>
      </pc:docMkLst>
      <pc:sldChg chg="modNotes">
        <pc:chgData name="Laura Owens" userId="S::laura.owens2@health.qld.gov.au::92ccd6bb-0d4b-4dd3-bbb8-7cad903e2921" providerId="AD" clId="Web-{865EF7F1-01C8-73E8-39FA-AAA8C5757FC1}" dt="2023-05-04T06:24:27.034" v="206"/>
        <pc:sldMkLst>
          <pc:docMk/>
          <pc:sldMk cId="2843019436" sldId="308"/>
        </pc:sldMkLst>
      </pc:sldChg>
      <pc:sldChg chg="modSp modNotes">
        <pc:chgData name="Laura Owens" userId="S::laura.owens2@health.qld.gov.au::92ccd6bb-0d4b-4dd3-bbb8-7cad903e2921" providerId="AD" clId="Web-{865EF7F1-01C8-73E8-39FA-AAA8C5757FC1}" dt="2023-05-04T06:18:20.392" v="131"/>
        <pc:sldMkLst>
          <pc:docMk/>
          <pc:sldMk cId="1638508154" sldId="312"/>
        </pc:sldMkLst>
        <pc:spChg chg="mod">
          <ac:chgData name="Laura Owens" userId="S::laura.owens2@health.qld.gov.au::92ccd6bb-0d4b-4dd3-bbb8-7cad903e2921" providerId="AD" clId="Web-{865EF7F1-01C8-73E8-39FA-AAA8C5757FC1}" dt="2023-05-04T06:13:22.991" v="75" actId="20577"/>
          <ac:spMkLst>
            <pc:docMk/>
            <pc:sldMk cId="1638508154" sldId="312"/>
            <ac:spMk id="7" creationId="{8E7CD110-02BE-8E8A-B1E1-B90C9CFE197C}"/>
          </ac:spMkLst>
        </pc:spChg>
      </pc:sldChg>
      <pc:sldChg chg="addSp delSp modSp new ord addCm">
        <pc:chgData name="Laura Owens" userId="S::laura.owens2@health.qld.gov.au::92ccd6bb-0d4b-4dd3-bbb8-7cad903e2921" providerId="AD" clId="Web-{865EF7F1-01C8-73E8-39FA-AAA8C5757FC1}" dt="2023-05-04T06:36:48.294" v="240"/>
        <pc:sldMkLst>
          <pc:docMk/>
          <pc:sldMk cId="4125127158" sldId="314"/>
        </pc:sldMkLst>
        <pc:spChg chg="mod">
          <ac:chgData name="Laura Owens" userId="S::laura.owens2@health.qld.gov.au::92ccd6bb-0d4b-4dd3-bbb8-7cad903e2921" providerId="AD" clId="Web-{865EF7F1-01C8-73E8-39FA-AAA8C5757FC1}" dt="2023-05-04T06:36:48.294" v="240"/>
          <ac:spMkLst>
            <pc:docMk/>
            <pc:sldMk cId="4125127158" sldId="314"/>
            <ac:spMk id="2" creationId="{3DD9A990-E984-59CD-19D6-C4FC07C47451}"/>
          </ac:spMkLst>
        </pc:spChg>
        <pc:spChg chg="del">
          <ac:chgData name="Laura Owens" userId="S::laura.owens2@health.qld.gov.au::92ccd6bb-0d4b-4dd3-bbb8-7cad903e2921" providerId="AD" clId="Web-{865EF7F1-01C8-73E8-39FA-AAA8C5757FC1}" dt="2023-05-04T06:19:47.770" v="174"/>
          <ac:spMkLst>
            <pc:docMk/>
            <pc:sldMk cId="4125127158" sldId="314"/>
            <ac:spMk id="3" creationId="{0FB29412-EBAE-695D-468C-C5B889771CC2}"/>
          </ac:spMkLst>
        </pc:spChg>
        <pc:spChg chg="del">
          <ac:chgData name="Laura Owens" userId="S::laura.owens2@health.qld.gov.au::92ccd6bb-0d4b-4dd3-bbb8-7cad903e2921" providerId="AD" clId="Web-{865EF7F1-01C8-73E8-39FA-AAA8C5757FC1}" dt="2023-05-04T06:20:04.348" v="182"/>
          <ac:spMkLst>
            <pc:docMk/>
            <pc:sldMk cId="4125127158" sldId="314"/>
            <ac:spMk id="4" creationId="{46200245-2638-DDE8-7866-16E52D9C05F2}"/>
          </ac:spMkLst>
        </pc:spChg>
        <pc:spChg chg="mod ord">
          <ac:chgData name="Laura Owens" userId="S::laura.owens2@health.qld.gov.au::92ccd6bb-0d4b-4dd3-bbb8-7cad903e2921" providerId="AD" clId="Web-{865EF7F1-01C8-73E8-39FA-AAA8C5757FC1}" dt="2023-05-04T06:36:48.294" v="240"/>
          <ac:spMkLst>
            <pc:docMk/>
            <pc:sldMk cId="4125127158" sldId="314"/>
            <ac:spMk id="5" creationId="{71771BDC-78E3-9E3D-532E-BD5D58D70477}"/>
          </ac:spMkLst>
        </pc:spChg>
        <pc:spChg chg="add del">
          <ac:chgData name="Laura Owens" userId="S::laura.owens2@health.qld.gov.au::92ccd6bb-0d4b-4dd3-bbb8-7cad903e2921" providerId="AD" clId="Web-{865EF7F1-01C8-73E8-39FA-AAA8C5757FC1}" dt="2023-05-04T06:20:43.740" v="188"/>
          <ac:spMkLst>
            <pc:docMk/>
            <pc:sldMk cId="4125127158" sldId="314"/>
            <ac:spMk id="7" creationId="{BFB2DA78-07D6-F641-AEBB-D68CB65A3669}"/>
          </ac:spMkLst>
        </pc:spChg>
        <pc:spChg chg="add">
          <ac:chgData name="Laura Owens" userId="S::laura.owens2@health.qld.gov.au::92ccd6bb-0d4b-4dd3-bbb8-7cad903e2921" providerId="AD" clId="Web-{865EF7F1-01C8-73E8-39FA-AAA8C5757FC1}" dt="2023-05-04T06:36:48.294" v="240"/>
          <ac:spMkLst>
            <pc:docMk/>
            <pc:sldMk cId="4125127158" sldId="314"/>
            <ac:spMk id="13" creationId="{78B9190B-50AC-2E32-2743-E7C9BAFAD3FC}"/>
          </ac:spMkLst>
        </pc:spChg>
        <pc:picChg chg="add mod">
          <ac:chgData name="Laura Owens" userId="S::laura.owens2@health.qld.gov.au::92ccd6bb-0d4b-4dd3-bbb8-7cad903e2921" providerId="AD" clId="Web-{865EF7F1-01C8-73E8-39FA-AAA8C5757FC1}" dt="2023-05-04T06:36:48.294" v="240"/>
          <ac:picMkLst>
            <pc:docMk/>
            <pc:sldMk cId="4125127158" sldId="314"/>
            <ac:picMk id="8" creationId="{BA69FAAE-4985-7A0C-759C-68BF773DC9D2}"/>
          </ac:picMkLst>
        </pc:picChg>
        <pc:extLst>
          <p:ext xmlns:p="http://schemas.openxmlformats.org/presentationml/2006/main" uri="{D6D511B9-2390-475A-947B-AFAB55BFBCF1}">
            <pc226:cmChg xmlns:pc226="http://schemas.microsoft.com/office/powerpoint/2022/06/main/command" chg="add">
              <pc226:chgData name="Laura Owens" userId="S::laura.owens2@health.qld.gov.au::92ccd6bb-0d4b-4dd3-bbb8-7cad903e2921" providerId="AD" clId="Web-{865EF7F1-01C8-73E8-39FA-AAA8C5757FC1}" dt="2023-05-04T06:36:46.044" v="239"/>
              <pc2:cmMkLst xmlns:pc2="http://schemas.microsoft.com/office/powerpoint/2019/9/main/command">
                <pc:docMk/>
                <pc:sldMk cId="4125127158" sldId="314"/>
                <pc2:cmMk id="{2790D336-9D0B-45A1-995B-A8203434AE42}"/>
              </pc2:cmMkLst>
            </pc226:cmChg>
          </p:ext>
        </pc:extLst>
      </pc:sldChg>
      <pc:sldChg chg="delSp modSp new">
        <pc:chgData name="Laura Owens" userId="S::laura.owens2@health.qld.gov.au::92ccd6bb-0d4b-4dd3-bbb8-7cad903e2921" providerId="AD" clId="Web-{865EF7F1-01C8-73E8-39FA-AAA8C5757FC1}" dt="2023-05-04T06:36:30.262" v="237" actId="20577"/>
        <pc:sldMkLst>
          <pc:docMk/>
          <pc:sldMk cId="1252581695" sldId="315"/>
        </pc:sldMkLst>
        <pc:spChg chg="mod">
          <ac:chgData name="Laura Owens" userId="S::laura.owens2@health.qld.gov.au::92ccd6bb-0d4b-4dd3-bbb8-7cad903e2921" providerId="AD" clId="Web-{865EF7F1-01C8-73E8-39FA-AAA8C5757FC1}" dt="2023-05-04T06:36:29.152" v="235" actId="20577"/>
          <ac:spMkLst>
            <pc:docMk/>
            <pc:sldMk cId="1252581695" sldId="315"/>
            <ac:spMk id="2" creationId="{36BD5B61-AC53-B594-91E1-4CDF142358AE}"/>
          </ac:spMkLst>
        </pc:spChg>
        <pc:spChg chg="del">
          <ac:chgData name="Laura Owens" userId="S::laura.owens2@health.qld.gov.au::92ccd6bb-0d4b-4dd3-bbb8-7cad903e2921" providerId="AD" clId="Web-{865EF7F1-01C8-73E8-39FA-AAA8C5757FC1}" dt="2023-05-04T06:21:24.466" v="199"/>
          <ac:spMkLst>
            <pc:docMk/>
            <pc:sldMk cId="1252581695" sldId="315"/>
            <ac:spMk id="3" creationId="{B04C8592-9618-FD5E-A4DF-DF2309244FD4}"/>
          </ac:spMkLst>
        </pc:spChg>
        <pc:spChg chg="mod">
          <ac:chgData name="Laura Owens" userId="S::laura.owens2@health.qld.gov.au::92ccd6bb-0d4b-4dd3-bbb8-7cad903e2921" providerId="AD" clId="Web-{865EF7F1-01C8-73E8-39FA-AAA8C5757FC1}" dt="2023-05-04T06:36:30.262" v="237" actId="20577"/>
          <ac:spMkLst>
            <pc:docMk/>
            <pc:sldMk cId="1252581695" sldId="315"/>
            <ac:spMk id="4" creationId="{811BCCC0-63D6-6947-24E3-C681FDBEB7FE}"/>
          </ac:spMkLst>
        </pc:spChg>
      </pc:sldChg>
      <pc:sldChg chg="new del">
        <pc:chgData name="Laura Owens" userId="S::laura.owens2@health.qld.gov.au::92ccd6bb-0d4b-4dd3-bbb8-7cad903e2921" providerId="AD" clId="Web-{865EF7F1-01C8-73E8-39FA-AAA8C5757FC1}" dt="2023-05-04T06:20:33.224" v="186"/>
        <pc:sldMkLst>
          <pc:docMk/>
          <pc:sldMk cId="2790830938" sldId="315"/>
        </pc:sldMkLst>
      </pc:sldChg>
      <pc:sldChg chg="addSp delSp modSp new">
        <pc:chgData name="Laura Owens" userId="S::laura.owens2@health.qld.gov.au::92ccd6bb-0d4b-4dd3-bbb8-7cad903e2921" providerId="AD" clId="Web-{865EF7F1-01C8-73E8-39FA-AAA8C5757FC1}" dt="2023-05-04T06:35:17.884" v="218"/>
        <pc:sldMkLst>
          <pc:docMk/>
          <pc:sldMk cId="3323078251" sldId="316"/>
        </pc:sldMkLst>
        <pc:spChg chg="del">
          <ac:chgData name="Laura Owens" userId="S::laura.owens2@health.qld.gov.au::92ccd6bb-0d4b-4dd3-bbb8-7cad903e2921" providerId="AD" clId="Web-{865EF7F1-01C8-73E8-39FA-AAA8C5757FC1}" dt="2023-05-04T06:34:43.836" v="208"/>
          <ac:spMkLst>
            <pc:docMk/>
            <pc:sldMk cId="3323078251" sldId="316"/>
            <ac:spMk id="2" creationId="{189105D9-B7AD-6235-4DCB-AB4476C27093}"/>
          </ac:spMkLst>
        </pc:spChg>
        <pc:spChg chg="del">
          <ac:chgData name="Laura Owens" userId="S::laura.owens2@health.qld.gov.au::92ccd6bb-0d4b-4dd3-bbb8-7cad903e2921" providerId="AD" clId="Web-{865EF7F1-01C8-73E8-39FA-AAA8C5757FC1}" dt="2023-05-04T06:34:56.524" v="212"/>
          <ac:spMkLst>
            <pc:docMk/>
            <pc:sldMk cId="3323078251" sldId="316"/>
            <ac:spMk id="3" creationId="{47F49A37-91F1-7506-D357-C115C4320A88}"/>
          </ac:spMkLst>
        </pc:spChg>
        <pc:spChg chg="del">
          <ac:chgData name="Laura Owens" userId="S::laura.owens2@health.qld.gov.au::92ccd6bb-0d4b-4dd3-bbb8-7cad903e2921" providerId="AD" clId="Web-{865EF7F1-01C8-73E8-39FA-AAA8C5757FC1}" dt="2023-05-04T06:34:52.571" v="211"/>
          <ac:spMkLst>
            <pc:docMk/>
            <pc:sldMk cId="3323078251" sldId="316"/>
            <ac:spMk id="4" creationId="{57221D30-46C7-E104-2276-31DC9DF76EE7}"/>
          </ac:spMkLst>
        </pc:spChg>
        <pc:spChg chg="add del mod">
          <ac:chgData name="Laura Owens" userId="S::laura.owens2@health.qld.gov.au::92ccd6bb-0d4b-4dd3-bbb8-7cad903e2921" providerId="AD" clId="Web-{865EF7F1-01C8-73E8-39FA-AAA8C5757FC1}" dt="2023-05-04T06:35:17.884" v="218"/>
          <ac:spMkLst>
            <pc:docMk/>
            <pc:sldMk cId="3323078251" sldId="316"/>
            <ac:spMk id="8" creationId="{855A1C4D-0B9A-1951-0E4F-66427BCE091A}"/>
          </ac:spMkLst>
        </pc:spChg>
        <pc:picChg chg="add del mod ord">
          <ac:chgData name="Laura Owens" userId="S::laura.owens2@health.qld.gov.au::92ccd6bb-0d4b-4dd3-bbb8-7cad903e2921" providerId="AD" clId="Web-{865EF7F1-01C8-73E8-39FA-AAA8C5757FC1}" dt="2023-05-04T06:35:17.884" v="218"/>
          <ac:picMkLst>
            <pc:docMk/>
            <pc:sldMk cId="3323078251" sldId="316"/>
            <ac:picMk id="6" creationId="{CB03C71A-91F9-51D8-92C9-FE835FE75BE9}"/>
          </ac:picMkLst>
        </pc:picChg>
      </pc:sldChg>
    </pc:docChg>
  </pc:docChgLst>
  <pc:docChgLst>
    <pc:chgData name="Laura Owens" userId="92ccd6bb-0d4b-4dd3-bbb8-7cad903e2921" providerId="ADAL" clId="{89378C2F-6B17-4DD0-B11D-7B39256BA7A2}"/>
    <pc:docChg chg="undo custSel addSld delSld modSld sldOrd">
      <pc:chgData name="Laura Owens" userId="92ccd6bb-0d4b-4dd3-bbb8-7cad903e2921" providerId="ADAL" clId="{89378C2F-6B17-4DD0-B11D-7B39256BA7A2}" dt="2023-05-04T01:21:03.460" v="3067" actId="1076"/>
      <pc:docMkLst>
        <pc:docMk/>
      </pc:docMkLst>
      <pc:sldChg chg="del">
        <pc:chgData name="Laura Owens" userId="92ccd6bb-0d4b-4dd3-bbb8-7cad903e2921" providerId="ADAL" clId="{89378C2F-6B17-4DD0-B11D-7B39256BA7A2}" dt="2023-05-04T00:07:17.063" v="835" actId="47"/>
        <pc:sldMkLst>
          <pc:docMk/>
          <pc:sldMk cId="2516766007" sldId="262"/>
        </pc:sldMkLst>
      </pc:sldChg>
      <pc:sldChg chg="del">
        <pc:chgData name="Laura Owens" userId="92ccd6bb-0d4b-4dd3-bbb8-7cad903e2921" providerId="ADAL" clId="{89378C2F-6B17-4DD0-B11D-7B39256BA7A2}" dt="2023-05-04T00:56:19.081" v="1642" actId="47"/>
        <pc:sldMkLst>
          <pc:docMk/>
          <pc:sldMk cId="1127843362" sldId="263"/>
        </pc:sldMkLst>
      </pc:sldChg>
      <pc:sldChg chg="del">
        <pc:chgData name="Laura Owens" userId="92ccd6bb-0d4b-4dd3-bbb8-7cad903e2921" providerId="ADAL" clId="{89378C2F-6B17-4DD0-B11D-7B39256BA7A2}" dt="2023-05-04T00:56:15.267" v="1641" actId="47"/>
        <pc:sldMkLst>
          <pc:docMk/>
          <pc:sldMk cId="3703433394" sldId="279"/>
        </pc:sldMkLst>
      </pc:sldChg>
      <pc:sldChg chg="del">
        <pc:chgData name="Laura Owens" userId="92ccd6bb-0d4b-4dd3-bbb8-7cad903e2921" providerId="ADAL" clId="{89378C2F-6B17-4DD0-B11D-7B39256BA7A2}" dt="2023-05-04T00:56:20.900" v="1643" actId="47"/>
        <pc:sldMkLst>
          <pc:docMk/>
          <pc:sldMk cId="1515854577" sldId="290"/>
        </pc:sldMkLst>
      </pc:sldChg>
      <pc:sldChg chg="del">
        <pc:chgData name="Laura Owens" userId="92ccd6bb-0d4b-4dd3-bbb8-7cad903e2921" providerId="ADAL" clId="{89378C2F-6B17-4DD0-B11D-7B39256BA7A2}" dt="2023-05-04T00:55:50.216" v="1635" actId="47"/>
        <pc:sldMkLst>
          <pc:docMk/>
          <pc:sldMk cId="459717389" sldId="291"/>
        </pc:sldMkLst>
      </pc:sldChg>
      <pc:sldChg chg="modSp mod">
        <pc:chgData name="Laura Owens" userId="92ccd6bb-0d4b-4dd3-bbb8-7cad903e2921" providerId="ADAL" clId="{89378C2F-6B17-4DD0-B11D-7B39256BA7A2}" dt="2023-05-04T00:34:20.495" v="1501" actId="20577"/>
        <pc:sldMkLst>
          <pc:docMk/>
          <pc:sldMk cId="3583272736" sldId="293"/>
        </pc:sldMkLst>
        <pc:spChg chg="mod">
          <ac:chgData name="Laura Owens" userId="92ccd6bb-0d4b-4dd3-bbb8-7cad903e2921" providerId="ADAL" clId="{89378C2F-6B17-4DD0-B11D-7B39256BA7A2}" dt="2023-05-04T00:33:48.101" v="1473" actId="20577"/>
          <ac:spMkLst>
            <pc:docMk/>
            <pc:sldMk cId="3583272736" sldId="293"/>
            <ac:spMk id="2" creationId="{A8D8E131-E953-AE4B-BD2F-2CCDC1A93062}"/>
          </ac:spMkLst>
        </pc:spChg>
        <pc:spChg chg="mod">
          <ac:chgData name="Laura Owens" userId="92ccd6bb-0d4b-4dd3-bbb8-7cad903e2921" providerId="ADAL" clId="{89378C2F-6B17-4DD0-B11D-7B39256BA7A2}" dt="2023-05-04T00:33:57.040" v="1474" actId="1076"/>
          <ac:spMkLst>
            <pc:docMk/>
            <pc:sldMk cId="3583272736" sldId="293"/>
            <ac:spMk id="3" creationId="{881E3AF8-7A74-8241-BF61-8F1299FF0787}"/>
          </ac:spMkLst>
        </pc:spChg>
        <pc:spChg chg="mod">
          <ac:chgData name="Laura Owens" userId="92ccd6bb-0d4b-4dd3-bbb8-7cad903e2921" providerId="ADAL" clId="{89378C2F-6B17-4DD0-B11D-7B39256BA7A2}" dt="2023-05-04T00:34:20.495" v="1501" actId="20577"/>
          <ac:spMkLst>
            <pc:docMk/>
            <pc:sldMk cId="3583272736" sldId="293"/>
            <ac:spMk id="4" creationId="{7A0AC017-0B91-4C4B-ACFC-F6459B0DDDD0}"/>
          </ac:spMkLst>
        </pc:spChg>
        <pc:spChg chg="mod">
          <ac:chgData name="Laura Owens" userId="92ccd6bb-0d4b-4dd3-bbb8-7cad903e2921" providerId="ADAL" clId="{89378C2F-6B17-4DD0-B11D-7B39256BA7A2}" dt="2023-05-04T00:34:00.225" v="1475" actId="1076"/>
          <ac:spMkLst>
            <pc:docMk/>
            <pc:sldMk cId="3583272736" sldId="293"/>
            <ac:spMk id="5" creationId="{7CCF1917-4CDC-944D-BA4C-36AF0D0176B0}"/>
          </ac:spMkLst>
        </pc:spChg>
      </pc:sldChg>
      <pc:sldChg chg="del ord">
        <pc:chgData name="Laura Owens" userId="92ccd6bb-0d4b-4dd3-bbb8-7cad903e2921" providerId="ADAL" clId="{89378C2F-6B17-4DD0-B11D-7B39256BA7A2}" dt="2023-05-04T00:56:09.634" v="1640" actId="47"/>
        <pc:sldMkLst>
          <pc:docMk/>
          <pc:sldMk cId="3934653933" sldId="296"/>
        </pc:sldMkLst>
      </pc:sldChg>
      <pc:sldChg chg="del">
        <pc:chgData name="Laura Owens" userId="92ccd6bb-0d4b-4dd3-bbb8-7cad903e2921" providerId="ADAL" clId="{89378C2F-6B17-4DD0-B11D-7B39256BA7A2}" dt="2023-05-04T00:55:58.126" v="1636" actId="47"/>
        <pc:sldMkLst>
          <pc:docMk/>
          <pc:sldMk cId="2099440797" sldId="297"/>
        </pc:sldMkLst>
      </pc:sldChg>
      <pc:sldChg chg="del">
        <pc:chgData name="Laura Owens" userId="92ccd6bb-0d4b-4dd3-bbb8-7cad903e2921" providerId="ADAL" clId="{89378C2F-6B17-4DD0-B11D-7B39256BA7A2}" dt="2023-05-04T00:55:59.201" v="1637" actId="47"/>
        <pc:sldMkLst>
          <pc:docMk/>
          <pc:sldMk cId="2283550183" sldId="298"/>
        </pc:sldMkLst>
      </pc:sldChg>
      <pc:sldChg chg="addSp delSp modSp new del mod ord modClrScheme chgLayout modNotesTx">
        <pc:chgData name="Laura Owens" userId="92ccd6bb-0d4b-4dd3-bbb8-7cad903e2921" providerId="ADAL" clId="{89378C2F-6B17-4DD0-B11D-7B39256BA7A2}" dt="2023-05-03T23:54:58.113" v="339" actId="47"/>
        <pc:sldMkLst>
          <pc:docMk/>
          <pc:sldMk cId="1727994791" sldId="300"/>
        </pc:sldMkLst>
        <pc:spChg chg="del mod ord">
          <ac:chgData name="Laura Owens" userId="92ccd6bb-0d4b-4dd3-bbb8-7cad903e2921" providerId="ADAL" clId="{89378C2F-6B17-4DD0-B11D-7B39256BA7A2}" dt="2023-05-03T23:40:35.598" v="52" actId="700"/>
          <ac:spMkLst>
            <pc:docMk/>
            <pc:sldMk cId="1727994791" sldId="300"/>
            <ac:spMk id="2" creationId="{BF5BFFBE-EEC6-42CF-AC27-C411315D7A5B}"/>
          </ac:spMkLst>
        </pc:spChg>
        <pc:spChg chg="del mod ord">
          <ac:chgData name="Laura Owens" userId="92ccd6bb-0d4b-4dd3-bbb8-7cad903e2921" providerId="ADAL" clId="{89378C2F-6B17-4DD0-B11D-7B39256BA7A2}" dt="2023-05-03T23:40:35.598" v="52" actId="700"/>
          <ac:spMkLst>
            <pc:docMk/>
            <pc:sldMk cId="1727994791" sldId="300"/>
            <ac:spMk id="3" creationId="{7E7EFFCD-5EA5-4720-95AF-F2AE2807C7CC}"/>
          </ac:spMkLst>
        </pc:spChg>
        <pc:spChg chg="mod ord">
          <ac:chgData name="Laura Owens" userId="92ccd6bb-0d4b-4dd3-bbb8-7cad903e2921" providerId="ADAL" clId="{89378C2F-6B17-4DD0-B11D-7B39256BA7A2}" dt="2023-05-03T23:54:04.609" v="328" actId="20577"/>
          <ac:spMkLst>
            <pc:docMk/>
            <pc:sldMk cId="1727994791" sldId="300"/>
            <ac:spMk id="4" creationId="{B555DF02-209E-4CB2-A32A-E670B72BF9C5}"/>
          </ac:spMkLst>
        </pc:spChg>
        <pc:spChg chg="del mod ord">
          <ac:chgData name="Laura Owens" userId="92ccd6bb-0d4b-4dd3-bbb8-7cad903e2921" providerId="ADAL" clId="{89378C2F-6B17-4DD0-B11D-7B39256BA7A2}" dt="2023-05-03T23:40:35.598" v="52" actId="700"/>
          <ac:spMkLst>
            <pc:docMk/>
            <pc:sldMk cId="1727994791" sldId="300"/>
            <ac:spMk id="5" creationId="{3CB17103-FFC1-4E7D-BC65-7481409088DC}"/>
          </ac:spMkLst>
        </pc:spChg>
        <pc:spChg chg="add mod ord">
          <ac:chgData name="Laura Owens" userId="92ccd6bb-0d4b-4dd3-bbb8-7cad903e2921" providerId="ADAL" clId="{89378C2F-6B17-4DD0-B11D-7B39256BA7A2}" dt="2023-05-03T23:53:07.137" v="298" actId="404"/>
          <ac:spMkLst>
            <pc:docMk/>
            <pc:sldMk cId="1727994791" sldId="300"/>
            <ac:spMk id="6" creationId="{F7C9F870-BE31-4545-9460-941811304330}"/>
          </ac:spMkLst>
        </pc:spChg>
        <pc:spChg chg="add mod ord">
          <ac:chgData name="Laura Owens" userId="92ccd6bb-0d4b-4dd3-bbb8-7cad903e2921" providerId="ADAL" clId="{89378C2F-6B17-4DD0-B11D-7B39256BA7A2}" dt="2023-05-03T23:53:03.350" v="295" actId="1076"/>
          <ac:spMkLst>
            <pc:docMk/>
            <pc:sldMk cId="1727994791" sldId="300"/>
            <ac:spMk id="7" creationId="{E5B45A91-8ADB-4452-B887-36F8EE89A31B}"/>
          </ac:spMkLst>
        </pc:spChg>
        <pc:spChg chg="add del mod ord">
          <ac:chgData name="Laura Owens" userId="92ccd6bb-0d4b-4dd3-bbb8-7cad903e2921" providerId="ADAL" clId="{89378C2F-6B17-4DD0-B11D-7B39256BA7A2}" dt="2023-05-03T23:42:25.196" v="74"/>
          <ac:spMkLst>
            <pc:docMk/>
            <pc:sldMk cId="1727994791" sldId="300"/>
            <ac:spMk id="8" creationId="{C787FF8A-B508-47B0-BD2B-ECBDE208B035}"/>
          </ac:spMkLst>
        </pc:spChg>
        <pc:spChg chg="add mod">
          <ac:chgData name="Laura Owens" userId="92ccd6bb-0d4b-4dd3-bbb8-7cad903e2921" providerId="ADAL" clId="{89378C2F-6B17-4DD0-B11D-7B39256BA7A2}" dt="2023-05-03T23:53:28.800" v="302" actId="478"/>
          <ac:spMkLst>
            <pc:docMk/>
            <pc:sldMk cId="1727994791" sldId="300"/>
            <ac:spMk id="9" creationId="{B7366914-D3EF-4018-922D-F9146494FBF5}"/>
          </ac:spMkLst>
        </pc:spChg>
        <pc:picChg chg="add mod">
          <ac:chgData name="Laura Owens" userId="92ccd6bb-0d4b-4dd3-bbb8-7cad903e2921" providerId="ADAL" clId="{89378C2F-6B17-4DD0-B11D-7B39256BA7A2}" dt="2023-05-03T23:48:54.088" v="244" actId="14100"/>
          <ac:picMkLst>
            <pc:docMk/>
            <pc:sldMk cId="1727994791" sldId="300"/>
            <ac:picMk id="10" creationId="{2C7CC557-D2B8-47C9-ACE8-7E8BD34708A4}"/>
          </ac:picMkLst>
        </pc:picChg>
        <pc:picChg chg="add mod">
          <ac:chgData name="Laura Owens" userId="92ccd6bb-0d4b-4dd3-bbb8-7cad903e2921" providerId="ADAL" clId="{89378C2F-6B17-4DD0-B11D-7B39256BA7A2}" dt="2023-05-03T23:53:50.446" v="313" actId="1076"/>
          <ac:picMkLst>
            <pc:docMk/>
            <pc:sldMk cId="1727994791" sldId="300"/>
            <ac:picMk id="12" creationId="{31E12014-F6FF-4CD3-BF31-04F14BD74FBD}"/>
          </ac:picMkLst>
        </pc:picChg>
        <pc:picChg chg="add del mod">
          <ac:chgData name="Laura Owens" userId="92ccd6bb-0d4b-4dd3-bbb8-7cad903e2921" providerId="ADAL" clId="{89378C2F-6B17-4DD0-B11D-7B39256BA7A2}" dt="2023-05-03T23:53:28.800" v="302" actId="478"/>
          <ac:picMkLst>
            <pc:docMk/>
            <pc:sldMk cId="1727994791" sldId="300"/>
            <ac:picMk id="1026" creationId="{32EC067B-04C1-4C02-B921-2F717F6191D4}"/>
          </ac:picMkLst>
        </pc:picChg>
      </pc:sldChg>
      <pc:sldChg chg="addSp delSp modSp add del mod">
        <pc:chgData name="Laura Owens" userId="92ccd6bb-0d4b-4dd3-bbb8-7cad903e2921" providerId="ADAL" clId="{89378C2F-6B17-4DD0-B11D-7B39256BA7A2}" dt="2023-05-03T23:58:19.695" v="423" actId="47"/>
        <pc:sldMkLst>
          <pc:docMk/>
          <pc:sldMk cId="2937499735" sldId="301"/>
        </pc:sldMkLst>
        <pc:spChg chg="add del mod">
          <ac:chgData name="Laura Owens" userId="92ccd6bb-0d4b-4dd3-bbb8-7cad903e2921" providerId="ADAL" clId="{89378C2F-6B17-4DD0-B11D-7B39256BA7A2}" dt="2023-05-03T23:44:46.995" v="181" actId="478"/>
          <ac:spMkLst>
            <pc:docMk/>
            <pc:sldMk cId="2937499735" sldId="301"/>
            <ac:spMk id="2" creationId="{859BAFBF-B56B-43C5-A95B-F95C1FF62E86}"/>
          </ac:spMkLst>
        </pc:spChg>
        <pc:spChg chg="mod">
          <ac:chgData name="Laura Owens" userId="92ccd6bb-0d4b-4dd3-bbb8-7cad903e2921" providerId="ADAL" clId="{89378C2F-6B17-4DD0-B11D-7B39256BA7A2}" dt="2023-05-03T23:58:14.329" v="422"/>
          <ac:spMkLst>
            <pc:docMk/>
            <pc:sldMk cId="2937499735" sldId="301"/>
            <ac:spMk id="4" creationId="{B555DF02-209E-4CB2-A32A-E670B72BF9C5}"/>
          </ac:spMkLst>
        </pc:spChg>
        <pc:spChg chg="mod">
          <ac:chgData name="Laura Owens" userId="92ccd6bb-0d4b-4dd3-bbb8-7cad903e2921" providerId="ADAL" clId="{89378C2F-6B17-4DD0-B11D-7B39256BA7A2}" dt="2023-05-03T23:45:11.116" v="187" actId="1076"/>
          <ac:spMkLst>
            <pc:docMk/>
            <pc:sldMk cId="2937499735" sldId="301"/>
            <ac:spMk id="7" creationId="{E5B45A91-8ADB-4452-B887-36F8EE89A31B}"/>
          </ac:spMkLst>
        </pc:spChg>
        <pc:picChg chg="del">
          <ac:chgData name="Laura Owens" userId="92ccd6bb-0d4b-4dd3-bbb8-7cad903e2921" providerId="ADAL" clId="{89378C2F-6B17-4DD0-B11D-7B39256BA7A2}" dt="2023-05-03T23:44:12.036" v="173" actId="478"/>
          <ac:picMkLst>
            <pc:docMk/>
            <pc:sldMk cId="2937499735" sldId="301"/>
            <ac:picMk id="1026" creationId="{32EC067B-04C1-4C02-B921-2F717F6191D4}"/>
          </ac:picMkLst>
        </pc:picChg>
        <pc:picChg chg="add mod">
          <ac:chgData name="Laura Owens" userId="92ccd6bb-0d4b-4dd3-bbb8-7cad903e2921" providerId="ADAL" clId="{89378C2F-6B17-4DD0-B11D-7B39256BA7A2}" dt="2023-05-03T23:44:39.308" v="180" actId="732"/>
          <ac:picMkLst>
            <pc:docMk/>
            <pc:sldMk cId="2937499735" sldId="301"/>
            <ac:picMk id="2050" creationId="{C68545B5-9AB0-49EB-8D26-725E52F5982D}"/>
          </ac:picMkLst>
        </pc:picChg>
      </pc:sldChg>
      <pc:sldChg chg="addSp delSp modSp new mod ord setBg modNotesTx">
        <pc:chgData name="Laura Owens" userId="92ccd6bb-0d4b-4dd3-bbb8-7cad903e2921" providerId="ADAL" clId="{89378C2F-6B17-4DD0-B11D-7B39256BA7A2}" dt="2023-05-04T00:56:44.278" v="1651" actId="20577"/>
        <pc:sldMkLst>
          <pc:docMk/>
          <pc:sldMk cId="200197593" sldId="302"/>
        </pc:sldMkLst>
        <pc:spChg chg="del">
          <ac:chgData name="Laura Owens" userId="92ccd6bb-0d4b-4dd3-bbb8-7cad903e2921" providerId="ADAL" clId="{89378C2F-6B17-4DD0-B11D-7B39256BA7A2}" dt="2023-05-03T23:45:51.818" v="213" actId="478"/>
          <ac:spMkLst>
            <pc:docMk/>
            <pc:sldMk cId="200197593" sldId="302"/>
            <ac:spMk id="2" creationId="{9AAED081-8143-474D-A004-2257F33334E7}"/>
          </ac:spMkLst>
        </pc:spChg>
        <pc:spChg chg="del mod">
          <ac:chgData name="Laura Owens" userId="92ccd6bb-0d4b-4dd3-bbb8-7cad903e2921" providerId="ADAL" clId="{89378C2F-6B17-4DD0-B11D-7B39256BA7A2}" dt="2023-05-03T23:45:48.980" v="211" actId="478"/>
          <ac:spMkLst>
            <pc:docMk/>
            <pc:sldMk cId="200197593" sldId="302"/>
            <ac:spMk id="3" creationId="{89963005-2241-4AE0-A5F8-6BB8B71D31A0}"/>
          </ac:spMkLst>
        </pc:spChg>
        <pc:spChg chg="del">
          <ac:chgData name="Laura Owens" userId="92ccd6bb-0d4b-4dd3-bbb8-7cad903e2921" providerId="ADAL" clId="{89378C2F-6B17-4DD0-B11D-7B39256BA7A2}" dt="2023-05-03T23:45:50.323" v="212" actId="478"/>
          <ac:spMkLst>
            <pc:docMk/>
            <pc:sldMk cId="200197593" sldId="302"/>
            <ac:spMk id="4" creationId="{AC0DBED2-B4F7-476F-AEA1-0C38723E96E7}"/>
          </ac:spMkLst>
        </pc:spChg>
        <pc:spChg chg="del">
          <ac:chgData name="Laura Owens" userId="92ccd6bb-0d4b-4dd3-bbb8-7cad903e2921" providerId="ADAL" clId="{89378C2F-6B17-4DD0-B11D-7B39256BA7A2}" dt="2023-05-03T23:46:40.395" v="218" actId="478"/>
          <ac:spMkLst>
            <pc:docMk/>
            <pc:sldMk cId="200197593" sldId="302"/>
            <ac:spMk id="5" creationId="{407D600C-536A-40DD-86FB-6A2A49D1BD46}"/>
          </ac:spMkLst>
        </pc:spChg>
        <pc:picChg chg="add del mod">
          <ac:chgData name="Laura Owens" userId="92ccd6bb-0d4b-4dd3-bbb8-7cad903e2921" providerId="ADAL" clId="{89378C2F-6B17-4DD0-B11D-7B39256BA7A2}" dt="2023-05-03T23:57:20.382" v="409" actId="478"/>
          <ac:picMkLst>
            <pc:docMk/>
            <pc:sldMk cId="200197593" sldId="302"/>
            <ac:picMk id="6" creationId="{4493CECB-8881-4C59-B2DA-509690F4B2FB}"/>
          </ac:picMkLst>
        </pc:picChg>
        <pc:picChg chg="add mod">
          <ac:chgData name="Laura Owens" userId="92ccd6bb-0d4b-4dd3-bbb8-7cad903e2921" providerId="ADAL" clId="{89378C2F-6B17-4DD0-B11D-7B39256BA7A2}" dt="2023-05-03T23:57:23.966" v="411" actId="1076"/>
          <ac:picMkLst>
            <pc:docMk/>
            <pc:sldMk cId="200197593" sldId="302"/>
            <ac:picMk id="7" creationId="{86BEF345-2420-4E65-AF0F-D0100A107A43}"/>
          </ac:picMkLst>
        </pc:picChg>
      </pc:sldChg>
      <pc:sldChg chg="addSp delSp modSp add mod modNotesTx">
        <pc:chgData name="Laura Owens" userId="92ccd6bb-0d4b-4dd3-bbb8-7cad903e2921" providerId="ADAL" clId="{89378C2F-6B17-4DD0-B11D-7B39256BA7A2}" dt="2023-05-04T00:57:42.545" v="1693" actId="20577"/>
        <pc:sldMkLst>
          <pc:docMk/>
          <pc:sldMk cId="3166549411" sldId="303"/>
        </pc:sldMkLst>
        <pc:spChg chg="add del mod">
          <ac:chgData name="Laura Owens" userId="92ccd6bb-0d4b-4dd3-bbb8-7cad903e2921" providerId="ADAL" clId="{89378C2F-6B17-4DD0-B11D-7B39256BA7A2}" dt="2023-05-04T00:49:30.593" v="1557"/>
          <ac:spMkLst>
            <pc:docMk/>
            <pc:sldMk cId="3166549411" sldId="303"/>
            <ac:spMk id="2" creationId="{9DFAACE6-6723-4D4A-B9F0-479A6DD93AFC}"/>
          </ac:spMkLst>
        </pc:spChg>
        <pc:spChg chg="mod">
          <ac:chgData name="Laura Owens" userId="92ccd6bb-0d4b-4dd3-bbb8-7cad903e2921" providerId="ADAL" clId="{89378C2F-6B17-4DD0-B11D-7B39256BA7A2}" dt="2023-05-03T23:58:24.910" v="424"/>
          <ac:spMkLst>
            <pc:docMk/>
            <pc:sldMk cId="3166549411" sldId="303"/>
            <ac:spMk id="4" creationId="{B555DF02-209E-4CB2-A32A-E670B72BF9C5}"/>
          </ac:spMkLst>
        </pc:spChg>
        <pc:spChg chg="mod">
          <ac:chgData name="Laura Owens" userId="92ccd6bb-0d4b-4dd3-bbb8-7cad903e2921" providerId="ADAL" clId="{89378C2F-6B17-4DD0-B11D-7B39256BA7A2}" dt="2023-05-04T00:57:42.545" v="1693" actId="20577"/>
          <ac:spMkLst>
            <pc:docMk/>
            <pc:sldMk cId="3166549411" sldId="303"/>
            <ac:spMk id="6" creationId="{F7C9F870-BE31-4545-9460-941811304330}"/>
          </ac:spMkLst>
        </pc:spChg>
        <pc:picChg chg="add mod">
          <ac:chgData name="Laura Owens" userId="92ccd6bb-0d4b-4dd3-bbb8-7cad903e2921" providerId="ADAL" clId="{89378C2F-6B17-4DD0-B11D-7B39256BA7A2}" dt="2023-05-04T00:49:45.926" v="1564" actId="1076"/>
          <ac:picMkLst>
            <pc:docMk/>
            <pc:sldMk cId="3166549411" sldId="303"/>
            <ac:picMk id="5" creationId="{C3BAAB5D-5655-471A-B7E2-B87C669EA589}"/>
          </ac:picMkLst>
        </pc:picChg>
        <pc:picChg chg="del">
          <ac:chgData name="Laura Owens" userId="92ccd6bb-0d4b-4dd3-bbb8-7cad903e2921" providerId="ADAL" clId="{89378C2F-6B17-4DD0-B11D-7B39256BA7A2}" dt="2023-05-03T23:56:32.230" v="405" actId="478"/>
          <ac:picMkLst>
            <pc:docMk/>
            <pc:sldMk cId="3166549411" sldId="303"/>
            <ac:picMk id="10" creationId="{2C7CC557-D2B8-47C9-ACE8-7E8BD34708A4}"/>
          </ac:picMkLst>
        </pc:picChg>
        <pc:picChg chg="del mod">
          <ac:chgData name="Laura Owens" userId="92ccd6bb-0d4b-4dd3-bbb8-7cad903e2921" providerId="ADAL" clId="{89378C2F-6B17-4DD0-B11D-7B39256BA7A2}" dt="2023-05-04T00:49:27.775" v="1556" actId="478"/>
          <ac:picMkLst>
            <pc:docMk/>
            <pc:sldMk cId="3166549411" sldId="303"/>
            <ac:picMk id="1026" creationId="{32EC067B-04C1-4C02-B921-2F717F6191D4}"/>
          </ac:picMkLst>
        </pc:picChg>
      </pc:sldChg>
      <pc:sldChg chg="new del">
        <pc:chgData name="Laura Owens" userId="92ccd6bb-0d4b-4dd3-bbb8-7cad903e2921" providerId="ADAL" clId="{89378C2F-6B17-4DD0-B11D-7B39256BA7A2}" dt="2023-05-03T23:46:55.062" v="219" actId="47"/>
        <pc:sldMkLst>
          <pc:docMk/>
          <pc:sldMk cId="3351627062" sldId="303"/>
        </pc:sldMkLst>
      </pc:sldChg>
      <pc:sldChg chg="addSp delSp modSp add mod ord modNotesTx">
        <pc:chgData name="Laura Owens" userId="92ccd6bb-0d4b-4dd3-bbb8-7cad903e2921" providerId="ADAL" clId="{89378C2F-6B17-4DD0-B11D-7B39256BA7A2}" dt="2023-05-04T00:57:36.900" v="1689" actId="20577"/>
        <pc:sldMkLst>
          <pc:docMk/>
          <pc:sldMk cId="3444097452" sldId="304"/>
        </pc:sldMkLst>
        <pc:spChg chg="add del mod">
          <ac:chgData name="Laura Owens" userId="92ccd6bb-0d4b-4dd3-bbb8-7cad903e2921" providerId="ADAL" clId="{89378C2F-6B17-4DD0-B11D-7B39256BA7A2}" dt="2023-05-03T23:56:29.605" v="403" actId="478"/>
          <ac:spMkLst>
            <pc:docMk/>
            <pc:sldMk cId="3444097452" sldId="304"/>
            <ac:spMk id="2" creationId="{1196A32B-D2FE-4DDD-B631-7069D56A7F95}"/>
          </ac:spMkLst>
        </pc:spChg>
        <pc:spChg chg="mod">
          <ac:chgData name="Laura Owens" userId="92ccd6bb-0d4b-4dd3-bbb8-7cad903e2921" providerId="ADAL" clId="{89378C2F-6B17-4DD0-B11D-7B39256BA7A2}" dt="2023-05-03T23:58:07.542" v="421" actId="20577"/>
          <ac:spMkLst>
            <pc:docMk/>
            <pc:sldMk cId="3444097452" sldId="304"/>
            <ac:spMk id="4" creationId="{B555DF02-209E-4CB2-A32A-E670B72BF9C5}"/>
          </ac:spMkLst>
        </pc:spChg>
        <pc:spChg chg="mod">
          <ac:chgData name="Laura Owens" userId="92ccd6bb-0d4b-4dd3-bbb8-7cad903e2921" providerId="ADAL" clId="{89378C2F-6B17-4DD0-B11D-7B39256BA7A2}" dt="2023-05-04T00:57:36.900" v="1689" actId="20577"/>
          <ac:spMkLst>
            <pc:docMk/>
            <pc:sldMk cId="3444097452" sldId="304"/>
            <ac:spMk id="6" creationId="{F7C9F870-BE31-4545-9460-941811304330}"/>
          </ac:spMkLst>
        </pc:spChg>
        <pc:spChg chg="mod">
          <ac:chgData name="Laura Owens" userId="92ccd6bb-0d4b-4dd3-bbb8-7cad903e2921" providerId="ADAL" clId="{89378C2F-6B17-4DD0-B11D-7B39256BA7A2}" dt="2023-05-04T00:27:49.244" v="1062" actId="121"/>
          <ac:spMkLst>
            <pc:docMk/>
            <pc:sldMk cId="3444097452" sldId="304"/>
            <ac:spMk id="7" creationId="{E5B45A91-8ADB-4452-B887-36F8EE89A31B}"/>
          </ac:spMkLst>
        </pc:spChg>
        <pc:picChg chg="add mod modCrop">
          <ac:chgData name="Laura Owens" userId="92ccd6bb-0d4b-4dd3-bbb8-7cad903e2921" providerId="ADAL" clId="{89378C2F-6B17-4DD0-B11D-7B39256BA7A2}" dt="2023-05-04T00:50:11.581" v="1573" actId="732"/>
          <ac:picMkLst>
            <pc:docMk/>
            <pc:sldMk cId="3444097452" sldId="304"/>
            <ac:picMk id="5" creationId="{31C10DB7-060F-479D-9D83-35F8613FE4BC}"/>
          </ac:picMkLst>
        </pc:picChg>
        <pc:picChg chg="add mod">
          <ac:chgData name="Laura Owens" userId="92ccd6bb-0d4b-4dd3-bbb8-7cad903e2921" providerId="ADAL" clId="{89378C2F-6B17-4DD0-B11D-7B39256BA7A2}" dt="2023-05-04T00:27:48.516" v="1060" actId="1076"/>
          <ac:picMkLst>
            <pc:docMk/>
            <pc:sldMk cId="3444097452" sldId="304"/>
            <ac:picMk id="8" creationId="{03CAAEB6-732B-41A5-9557-0A971218CEF5}"/>
          </ac:picMkLst>
        </pc:picChg>
        <pc:picChg chg="del">
          <ac:chgData name="Laura Owens" userId="92ccd6bb-0d4b-4dd3-bbb8-7cad903e2921" providerId="ADAL" clId="{89378C2F-6B17-4DD0-B11D-7B39256BA7A2}" dt="2023-05-03T23:56:30.310" v="404" actId="478"/>
          <ac:picMkLst>
            <pc:docMk/>
            <pc:sldMk cId="3444097452" sldId="304"/>
            <ac:picMk id="10" creationId="{2C7CC557-D2B8-47C9-ACE8-7E8BD34708A4}"/>
          </ac:picMkLst>
        </pc:picChg>
        <pc:picChg chg="del">
          <ac:chgData name="Laura Owens" userId="92ccd6bb-0d4b-4dd3-bbb8-7cad903e2921" providerId="ADAL" clId="{89378C2F-6B17-4DD0-B11D-7B39256BA7A2}" dt="2023-05-03T23:54:41.326" v="336" actId="478"/>
          <ac:picMkLst>
            <pc:docMk/>
            <pc:sldMk cId="3444097452" sldId="304"/>
            <ac:picMk id="1026" creationId="{32EC067B-04C1-4C02-B921-2F717F6191D4}"/>
          </ac:picMkLst>
        </pc:picChg>
      </pc:sldChg>
      <pc:sldChg chg="add ord modNotesTx">
        <pc:chgData name="Laura Owens" userId="92ccd6bb-0d4b-4dd3-bbb8-7cad903e2921" providerId="ADAL" clId="{89378C2F-6B17-4DD0-B11D-7B39256BA7A2}" dt="2023-05-04T01:03:13.318" v="1732" actId="20577"/>
        <pc:sldMkLst>
          <pc:docMk/>
          <pc:sldMk cId="1332608513" sldId="305"/>
        </pc:sldMkLst>
      </pc:sldChg>
      <pc:sldChg chg="addSp delSp modSp add mod ord modNotesTx">
        <pc:chgData name="Laura Owens" userId="92ccd6bb-0d4b-4dd3-bbb8-7cad903e2921" providerId="ADAL" clId="{89378C2F-6B17-4DD0-B11D-7B39256BA7A2}" dt="2023-05-04T00:56:53.049" v="1657" actId="20577"/>
        <pc:sldMkLst>
          <pc:docMk/>
          <pc:sldMk cId="2296405158" sldId="306"/>
        </pc:sldMkLst>
        <pc:spChg chg="mod">
          <ac:chgData name="Laura Owens" userId="92ccd6bb-0d4b-4dd3-bbb8-7cad903e2921" providerId="ADAL" clId="{89378C2F-6B17-4DD0-B11D-7B39256BA7A2}" dt="2023-05-04T00:55:41.113" v="1633" actId="1076"/>
          <ac:spMkLst>
            <pc:docMk/>
            <pc:sldMk cId="2296405158" sldId="306"/>
            <ac:spMk id="6" creationId="{F7C9F870-BE31-4545-9460-941811304330}"/>
          </ac:spMkLst>
        </pc:spChg>
        <pc:spChg chg="mod">
          <ac:chgData name="Laura Owens" userId="92ccd6bb-0d4b-4dd3-bbb8-7cad903e2921" providerId="ADAL" clId="{89378C2F-6B17-4DD0-B11D-7B39256BA7A2}" dt="2023-05-04T00:55:42.976" v="1634" actId="1076"/>
          <ac:spMkLst>
            <pc:docMk/>
            <pc:sldMk cId="2296405158" sldId="306"/>
            <ac:spMk id="7" creationId="{E5B45A91-8ADB-4452-B887-36F8EE89A31B}"/>
          </ac:spMkLst>
        </pc:spChg>
        <pc:picChg chg="add mod modCrop">
          <ac:chgData name="Laura Owens" userId="92ccd6bb-0d4b-4dd3-bbb8-7cad903e2921" providerId="ADAL" clId="{89378C2F-6B17-4DD0-B11D-7B39256BA7A2}" dt="2023-05-04T00:50:50.027" v="1583" actId="732"/>
          <ac:picMkLst>
            <pc:docMk/>
            <pc:sldMk cId="2296405158" sldId="306"/>
            <ac:picMk id="3" creationId="{7A2018DA-A1B0-453E-A900-D0ECBC557EB1}"/>
          </ac:picMkLst>
        </pc:picChg>
        <pc:picChg chg="add del">
          <ac:chgData name="Laura Owens" userId="92ccd6bb-0d4b-4dd3-bbb8-7cad903e2921" providerId="ADAL" clId="{89378C2F-6B17-4DD0-B11D-7B39256BA7A2}" dt="2023-05-04T00:06:49.736" v="832" actId="478"/>
          <ac:picMkLst>
            <pc:docMk/>
            <pc:sldMk cId="2296405158" sldId="306"/>
            <ac:picMk id="8" creationId="{03CAAEB6-732B-41A5-9557-0A971218CEF5}"/>
          </ac:picMkLst>
        </pc:picChg>
        <pc:picChg chg="add del">
          <ac:chgData name="Laura Owens" userId="92ccd6bb-0d4b-4dd3-bbb8-7cad903e2921" providerId="ADAL" clId="{89378C2F-6B17-4DD0-B11D-7B39256BA7A2}" dt="2023-05-04T00:06:00.138" v="819"/>
          <ac:picMkLst>
            <pc:docMk/>
            <pc:sldMk cId="2296405158" sldId="306"/>
            <ac:picMk id="3074" creationId="{BFB4F2FB-B0F5-43CE-8C5E-08639CA3BFD5}"/>
          </ac:picMkLst>
        </pc:picChg>
        <pc:picChg chg="add mod">
          <ac:chgData name="Laura Owens" userId="92ccd6bb-0d4b-4dd3-bbb8-7cad903e2921" providerId="ADAL" clId="{89378C2F-6B17-4DD0-B11D-7B39256BA7A2}" dt="2023-05-04T00:06:53.279" v="834" actId="1076"/>
          <ac:picMkLst>
            <pc:docMk/>
            <pc:sldMk cId="2296405158" sldId="306"/>
            <ac:picMk id="3076" creationId="{6B708F5C-CBD7-4AEB-A221-3C8DF1067443}"/>
          </ac:picMkLst>
        </pc:picChg>
      </pc:sldChg>
      <pc:sldChg chg="addSp delSp modSp add mod modNotesTx">
        <pc:chgData name="Laura Owens" userId="92ccd6bb-0d4b-4dd3-bbb8-7cad903e2921" providerId="ADAL" clId="{89378C2F-6B17-4DD0-B11D-7B39256BA7A2}" dt="2023-05-04T00:57:02.184" v="1676" actId="20577"/>
        <pc:sldMkLst>
          <pc:docMk/>
          <pc:sldMk cId="1185216656" sldId="307"/>
        </pc:sldMkLst>
        <pc:picChg chg="add mod">
          <ac:chgData name="Laura Owens" userId="92ccd6bb-0d4b-4dd3-bbb8-7cad903e2921" providerId="ADAL" clId="{89378C2F-6B17-4DD0-B11D-7B39256BA7A2}" dt="2023-05-04T00:07:44.985" v="839" actId="1076"/>
          <ac:picMkLst>
            <pc:docMk/>
            <pc:sldMk cId="1185216656" sldId="307"/>
            <ac:picMk id="3" creationId="{8C4207D0-99CE-4D96-A7CC-9D4A4165A4D8}"/>
          </ac:picMkLst>
        </pc:picChg>
        <pc:picChg chg="del">
          <ac:chgData name="Laura Owens" userId="92ccd6bb-0d4b-4dd3-bbb8-7cad903e2921" providerId="ADAL" clId="{89378C2F-6B17-4DD0-B11D-7B39256BA7A2}" dt="2023-05-04T00:07:39.673" v="837" actId="478"/>
          <ac:picMkLst>
            <pc:docMk/>
            <pc:sldMk cId="1185216656" sldId="307"/>
            <ac:picMk id="7" creationId="{86BEF345-2420-4E65-AF0F-D0100A107A43}"/>
          </ac:picMkLst>
        </pc:picChg>
      </pc:sldChg>
      <pc:sldChg chg="addSp delSp modSp add mod ord modNotesTx">
        <pc:chgData name="Laura Owens" userId="92ccd6bb-0d4b-4dd3-bbb8-7cad903e2921" providerId="ADAL" clId="{89378C2F-6B17-4DD0-B11D-7B39256BA7A2}" dt="2023-05-04T00:57:13.683" v="1682" actId="20577"/>
        <pc:sldMkLst>
          <pc:docMk/>
          <pc:sldMk cId="2843019436" sldId="308"/>
        </pc:sldMkLst>
        <pc:spChg chg="mod">
          <ac:chgData name="Laura Owens" userId="92ccd6bb-0d4b-4dd3-bbb8-7cad903e2921" providerId="ADAL" clId="{89378C2F-6B17-4DD0-B11D-7B39256BA7A2}" dt="2023-05-04T00:25:10.132" v="963" actId="20577"/>
          <ac:spMkLst>
            <pc:docMk/>
            <pc:sldMk cId="2843019436" sldId="308"/>
            <ac:spMk id="6" creationId="{F7C9F870-BE31-4545-9460-941811304330}"/>
          </ac:spMkLst>
        </pc:spChg>
        <pc:spChg chg="mod">
          <ac:chgData name="Laura Owens" userId="92ccd6bb-0d4b-4dd3-bbb8-7cad903e2921" providerId="ADAL" clId="{89378C2F-6B17-4DD0-B11D-7B39256BA7A2}" dt="2023-05-04T00:26:07.140" v="1010" actId="20577"/>
          <ac:spMkLst>
            <pc:docMk/>
            <pc:sldMk cId="2843019436" sldId="308"/>
            <ac:spMk id="7" creationId="{E5B45A91-8ADB-4452-B887-36F8EE89A31B}"/>
          </ac:spMkLst>
        </pc:spChg>
        <pc:picChg chg="add mod modCrop">
          <ac:chgData name="Laura Owens" userId="92ccd6bb-0d4b-4dd3-bbb8-7cad903e2921" providerId="ADAL" clId="{89378C2F-6B17-4DD0-B11D-7B39256BA7A2}" dt="2023-05-04T00:51:50.996" v="1601" actId="732"/>
          <ac:picMkLst>
            <pc:docMk/>
            <pc:sldMk cId="2843019436" sldId="308"/>
            <ac:picMk id="3" creationId="{B6448F9B-D3C7-4615-ADBB-2E80EA2D8159}"/>
          </ac:picMkLst>
        </pc:picChg>
        <pc:picChg chg="add del mod">
          <ac:chgData name="Laura Owens" userId="92ccd6bb-0d4b-4dd3-bbb8-7cad903e2921" providerId="ADAL" clId="{89378C2F-6B17-4DD0-B11D-7B39256BA7A2}" dt="2023-05-04T00:26:38.563" v="1021" actId="478"/>
          <ac:picMkLst>
            <pc:docMk/>
            <pc:sldMk cId="2843019436" sldId="308"/>
            <ac:picMk id="8" creationId="{1A398EE5-B5BC-4B90-AC40-C388BFE2899C}"/>
          </ac:picMkLst>
        </pc:picChg>
        <pc:picChg chg="del">
          <ac:chgData name="Laura Owens" userId="92ccd6bb-0d4b-4dd3-bbb8-7cad903e2921" providerId="ADAL" clId="{89378C2F-6B17-4DD0-B11D-7B39256BA7A2}" dt="2023-05-04T00:23:51.557" v="855" actId="478"/>
          <ac:picMkLst>
            <pc:docMk/>
            <pc:sldMk cId="2843019436" sldId="308"/>
            <ac:picMk id="3076" creationId="{6B708F5C-CBD7-4AEB-A221-3C8DF1067443}"/>
          </ac:picMkLst>
        </pc:picChg>
        <pc:picChg chg="add del">
          <ac:chgData name="Laura Owens" userId="92ccd6bb-0d4b-4dd3-bbb8-7cad903e2921" providerId="ADAL" clId="{89378C2F-6B17-4DD0-B11D-7B39256BA7A2}" dt="2023-05-04T00:26:15.845" v="1013"/>
          <ac:picMkLst>
            <pc:docMk/>
            <pc:sldMk cId="2843019436" sldId="308"/>
            <ac:picMk id="5122" creationId="{3AB80F34-F650-4B1C-8F73-8691AA9BA8E7}"/>
          </ac:picMkLst>
        </pc:picChg>
        <pc:picChg chg="add del mod">
          <ac:chgData name="Laura Owens" userId="92ccd6bb-0d4b-4dd3-bbb8-7cad903e2921" providerId="ADAL" clId="{89378C2F-6B17-4DD0-B11D-7B39256BA7A2}" dt="2023-05-04T00:51:28.820" v="1595" actId="478"/>
          <ac:picMkLst>
            <pc:docMk/>
            <pc:sldMk cId="2843019436" sldId="308"/>
            <ac:picMk id="5124" creationId="{2F2CC39C-587D-4DB4-8FCE-D149181EC239}"/>
          </ac:picMkLst>
        </pc:picChg>
      </pc:sldChg>
      <pc:sldChg chg="addSp delSp modSp add mod ord modNotesTx">
        <pc:chgData name="Laura Owens" userId="92ccd6bb-0d4b-4dd3-bbb8-7cad903e2921" providerId="ADAL" clId="{89378C2F-6B17-4DD0-B11D-7B39256BA7A2}" dt="2023-05-04T00:57:17.101" v="1684"/>
        <pc:sldMkLst>
          <pc:docMk/>
          <pc:sldMk cId="1825376786" sldId="309"/>
        </pc:sldMkLst>
        <pc:picChg chg="del">
          <ac:chgData name="Laura Owens" userId="92ccd6bb-0d4b-4dd3-bbb8-7cad903e2921" providerId="ADAL" clId="{89378C2F-6B17-4DD0-B11D-7B39256BA7A2}" dt="2023-05-04T00:22:32.380" v="847" actId="478"/>
          <ac:picMkLst>
            <pc:docMk/>
            <pc:sldMk cId="1825376786" sldId="309"/>
            <ac:picMk id="3" creationId="{8C4207D0-99CE-4D96-A7CC-9D4A4165A4D8}"/>
          </ac:picMkLst>
        </pc:picChg>
        <pc:picChg chg="add mod modCrop">
          <ac:chgData name="Laura Owens" userId="92ccd6bb-0d4b-4dd3-bbb8-7cad903e2921" providerId="ADAL" clId="{89378C2F-6B17-4DD0-B11D-7B39256BA7A2}" dt="2023-05-04T00:22:55.725" v="852" actId="732"/>
          <ac:picMkLst>
            <pc:docMk/>
            <pc:sldMk cId="1825376786" sldId="309"/>
            <ac:picMk id="4" creationId="{A06D4853-C7A4-49F0-9317-EE514E0F2A66}"/>
          </ac:picMkLst>
        </pc:picChg>
      </pc:sldChg>
      <pc:sldChg chg="addSp delSp modSp new mod ord modNotesTx">
        <pc:chgData name="Laura Owens" userId="92ccd6bb-0d4b-4dd3-bbb8-7cad903e2921" providerId="ADAL" clId="{89378C2F-6B17-4DD0-B11D-7B39256BA7A2}" dt="2023-05-04T01:21:03.460" v="3067" actId="1076"/>
        <pc:sldMkLst>
          <pc:docMk/>
          <pc:sldMk cId="3638127628" sldId="310"/>
        </pc:sldMkLst>
        <pc:spChg chg="mod">
          <ac:chgData name="Laura Owens" userId="92ccd6bb-0d4b-4dd3-bbb8-7cad903e2921" providerId="ADAL" clId="{89378C2F-6B17-4DD0-B11D-7B39256BA7A2}" dt="2023-05-04T01:09:38.661" v="2022" actId="20577"/>
          <ac:spMkLst>
            <pc:docMk/>
            <pc:sldMk cId="3638127628" sldId="310"/>
            <ac:spMk id="2" creationId="{3322D74E-2A4E-4BB4-93C4-FDC848F1538B}"/>
          </ac:spMkLst>
        </pc:spChg>
        <pc:spChg chg="del">
          <ac:chgData name="Laura Owens" userId="92ccd6bb-0d4b-4dd3-bbb8-7cad903e2921" providerId="ADAL" clId="{89378C2F-6B17-4DD0-B11D-7B39256BA7A2}" dt="2023-05-04T00:27:19.859" v="1055" actId="478"/>
          <ac:spMkLst>
            <pc:docMk/>
            <pc:sldMk cId="3638127628" sldId="310"/>
            <ac:spMk id="3" creationId="{A7D628E6-8E56-43BA-9F04-241D8E7825C1}"/>
          </ac:spMkLst>
        </pc:spChg>
        <pc:spChg chg="mod">
          <ac:chgData name="Laura Owens" userId="92ccd6bb-0d4b-4dd3-bbb8-7cad903e2921" providerId="ADAL" clId="{89378C2F-6B17-4DD0-B11D-7B39256BA7A2}" dt="2023-05-04T00:27:09.131" v="1035" actId="20577"/>
          <ac:spMkLst>
            <pc:docMk/>
            <pc:sldMk cId="3638127628" sldId="310"/>
            <ac:spMk id="4" creationId="{F0F7D66D-A181-4202-BCCE-6B906EDE0E46}"/>
          </ac:spMkLst>
        </pc:spChg>
        <pc:spChg chg="mod">
          <ac:chgData name="Laura Owens" userId="92ccd6bb-0d4b-4dd3-bbb8-7cad903e2921" providerId="ADAL" clId="{89378C2F-6B17-4DD0-B11D-7B39256BA7A2}" dt="2023-05-04T00:32:21.542" v="1326"/>
          <ac:spMkLst>
            <pc:docMk/>
            <pc:sldMk cId="3638127628" sldId="310"/>
            <ac:spMk id="5" creationId="{3A22AE3A-C3A3-4AC2-845B-D9C2DCCCD1A1}"/>
          </ac:spMkLst>
        </pc:spChg>
        <pc:picChg chg="add mod">
          <ac:chgData name="Laura Owens" userId="92ccd6bb-0d4b-4dd3-bbb8-7cad903e2921" providerId="ADAL" clId="{89378C2F-6B17-4DD0-B11D-7B39256BA7A2}" dt="2023-05-04T01:21:03.460" v="3067" actId="1076"/>
          <ac:picMkLst>
            <pc:docMk/>
            <pc:sldMk cId="3638127628" sldId="310"/>
            <ac:picMk id="7170" creationId="{45B90AF7-3AFB-452D-A8E0-9A29211EA1C8}"/>
          </ac:picMkLst>
        </pc:picChg>
      </pc:sldChg>
      <pc:sldChg chg="modSp add mod ord modNotesTx">
        <pc:chgData name="Laura Owens" userId="92ccd6bb-0d4b-4dd3-bbb8-7cad903e2921" providerId="ADAL" clId="{89378C2F-6B17-4DD0-B11D-7B39256BA7A2}" dt="2023-05-04T00:57:26.717" v="1685" actId="20577"/>
        <pc:sldMkLst>
          <pc:docMk/>
          <pc:sldMk cId="4234660114" sldId="311"/>
        </pc:sldMkLst>
        <pc:spChg chg="mod">
          <ac:chgData name="Laura Owens" userId="92ccd6bb-0d4b-4dd3-bbb8-7cad903e2921" providerId="ADAL" clId="{89378C2F-6B17-4DD0-B11D-7B39256BA7A2}" dt="2023-05-04T00:54:51.794" v="1607" actId="20577"/>
          <ac:spMkLst>
            <pc:docMk/>
            <pc:sldMk cId="4234660114" sldId="311"/>
            <ac:spMk id="2" creationId="{3322D74E-2A4E-4BB4-93C4-FDC848F1538B}"/>
          </ac:spMkLst>
        </pc:spChg>
      </pc:sldChg>
      <pc:sldChg chg="add">
        <pc:chgData name="Laura Owens" userId="92ccd6bb-0d4b-4dd3-bbb8-7cad903e2921" providerId="ADAL" clId="{89378C2F-6B17-4DD0-B11D-7B39256BA7A2}" dt="2023-05-04T00:56:25.762" v="1644"/>
        <pc:sldMkLst>
          <pc:docMk/>
          <pc:sldMk cId="1638508154" sldId="312"/>
        </pc:sldMkLst>
      </pc:sldChg>
      <pc:sldChg chg="addSp delSp modSp add mod modNotesTx">
        <pc:chgData name="Laura Owens" userId="92ccd6bb-0d4b-4dd3-bbb8-7cad903e2921" providerId="ADAL" clId="{89378C2F-6B17-4DD0-B11D-7B39256BA7A2}" dt="2023-05-04T01:20:03.100" v="3058" actId="1076"/>
        <pc:sldMkLst>
          <pc:docMk/>
          <pc:sldMk cId="1514725395" sldId="313"/>
        </pc:sldMkLst>
        <pc:spChg chg="del mod">
          <ac:chgData name="Laura Owens" userId="92ccd6bb-0d4b-4dd3-bbb8-7cad903e2921" providerId="ADAL" clId="{89378C2F-6B17-4DD0-B11D-7B39256BA7A2}" dt="2023-05-04T01:10:36.138" v="2097" actId="478"/>
          <ac:spMkLst>
            <pc:docMk/>
            <pc:sldMk cId="1514725395" sldId="313"/>
            <ac:spMk id="2" creationId="{3322D74E-2A4E-4BB4-93C4-FDC848F1538B}"/>
          </ac:spMkLst>
        </pc:spChg>
        <pc:spChg chg="add mod">
          <ac:chgData name="Laura Owens" userId="92ccd6bb-0d4b-4dd3-bbb8-7cad903e2921" providerId="ADAL" clId="{89378C2F-6B17-4DD0-B11D-7B39256BA7A2}" dt="2023-05-04T01:19:23.186" v="3051" actId="1076"/>
          <ac:spMkLst>
            <pc:docMk/>
            <pc:sldMk cId="1514725395" sldId="313"/>
            <ac:spMk id="6" creationId="{C0474AB3-BE3E-4192-8A3D-4E71AAAAABE2}"/>
          </ac:spMkLst>
        </pc:spChg>
        <pc:spChg chg="add del mod">
          <ac:chgData name="Laura Owens" userId="92ccd6bb-0d4b-4dd3-bbb8-7cad903e2921" providerId="ADAL" clId="{89378C2F-6B17-4DD0-B11D-7B39256BA7A2}" dt="2023-05-04T01:10:37.814" v="2098" actId="478"/>
          <ac:spMkLst>
            <pc:docMk/>
            <pc:sldMk cId="1514725395" sldId="313"/>
            <ac:spMk id="7" creationId="{38044EAD-A722-42AE-80A9-812706121930}"/>
          </ac:spMkLst>
        </pc:spChg>
        <pc:picChg chg="add mod">
          <ac:chgData name="Laura Owens" userId="92ccd6bb-0d4b-4dd3-bbb8-7cad903e2921" providerId="ADAL" clId="{89378C2F-6B17-4DD0-B11D-7B39256BA7A2}" dt="2023-05-04T01:20:03.100" v="3058" actId="1076"/>
          <ac:picMkLst>
            <pc:docMk/>
            <pc:sldMk cId="1514725395" sldId="313"/>
            <ac:picMk id="6146" creationId="{BC8A3B9A-3F9C-46F4-BFD3-E4B3CF28798D}"/>
          </ac:picMkLst>
        </pc:picChg>
      </pc:sldChg>
    </pc:docChg>
  </pc:docChgLst>
</pc:chgInfo>
</file>

<file path=ppt/comments/modernComment_13A_F5E071F6.xml><?xml version="1.0" encoding="utf-8"?>
<p188:cmLst xmlns:a="http://schemas.openxmlformats.org/drawingml/2006/main" xmlns:r="http://schemas.openxmlformats.org/officeDocument/2006/relationships" xmlns:p188="http://schemas.microsoft.com/office/powerpoint/2018/8/main">
  <p188:cm id="{2790D336-9D0B-45A1-995B-A8203434AE42}" authorId="{75661558-9E56-DB1A-7D6E-174F73CD0938}" created="2023-05-04T06:36:46.044">
    <ac:deMkLst xmlns:ac="http://schemas.microsoft.com/office/drawing/2013/main/command">
      <pc:docMk xmlns:pc="http://schemas.microsoft.com/office/powerpoint/2013/main/command"/>
      <pc:sldMk xmlns:pc="http://schemas.microsoft.com/office/powerpoint/2013/main/command" cId="4125127158" sldId="314"/>
      <ac:picMk id="8" creationId="{BA69FAAE-4985-7A0C-759C-68BF773DC9D2}"/>
    </ac:deMkLst>
    <p188:txBody>
      <a:bodyPr/>
      <a:lstStyle/>
      <a:p>
        <a:r>
          <a:rPr lang="en-GB"/>
          <a:t>Will get higher res picture.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9/10/2024</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9/10/2024</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cem.org.au/getmedia/78c75ea8-711b-45cc-84ac-a6d6e6e2dc7f/Carpenter_et_al-2017-Emergency_Medicine_Australasia.aspx"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For use with: Link</a:t>
            </a:r>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1</a:t>
            </a:fld>
            <a:endParaRPr lang="en-AU"/>
          </a:p>
        </p:txBody>
      </p:sp>
    </p:spTree>
    <p:extLst>
      <p:ext uri="{BB962C8B-B14F-4D97-AF65-F5344CB8AC3E}">
        <p14:creationId xmlns:p14="http://schemas.microsoft.com/office/powerpoint/2010/main" val="2190165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cs typeface="Calibri"/>
              </a:rPr>
              <a:t>Facilitator Notes: </a:t>
            </a:r>
            <a:endParaRPr lang="en-AU"/>
          </a:p>
          <a:p>
            <a:r>
              <a:rPr lang="en-AU" b="1">
                <a:cs typeface="Calibri"/>
              </a:rPr>
              <a:t>(Relates to P11, 12, 13, 19 &amp; 20)</a:t>
            </a:r>
          </a:p>
          <a:p>
            <a:r>
              <a:rPr lang="en-AU" i="1">
                <a:cs typeface="Calibri"/>
              </a:rPr>
              <a:t>Do you need to take control of airway immediately? </a:t>
            </a:r>
            <a:endParaRPr lang="en-AU"/>
          </a:p>
          <a:p>
            <a:r>
              <a:rPr lang="en-AU">
                <a:cs typeface="Calibri"/>
              </a:rPr>
              <a:t>Significant airway risk due to GCS7 with ? Head injury – criteria for early intubation. </a:t>
            </a:r>
            <a:endParaRPr lang="en-AU"/>
          </a:p>
          <a:p>
            <a:endParaRPr lang="en-AU">
              <a:cs typeface="Calibri"/>
            </a:endParaRPr>
          </a:p>
          <a:p>
            <a:r>
              <a:rPr lang="en-AU">
                <a:cs typeface="Calibri"/>
              </a:rPr>
              <a:t>Geriatric Trauma: </a:t>
            </a:r>
            <a:endParaRPr lang="en-AU"/>
          </a:p>
          <a:p>
            <a:pPr marL="457200" indent="-457200">
              <a:lnSpc>
                <a:spcPct val="114999"/>
              </a:lnSpc>
              <a:spcBef>
                <a:spcPts val="600"/>
              </a:spcBef>
              <a:spcAft>
                <a:spcPts val="600"/>
              </a:spcAft>
              <a:buFont typeface="Arial"/>
              <a:buChar char="•"/>
            </a:pPr>
            <a:r>
              <a:rPr lang="en-AU"/>
              <a:t>Often under-triaged, less likely to have trauma activation</a:t>
            </a:r>
            <a:endParaRPr lang="en-AU">
              <a:cs typeface="Calibri"/>
            </a:endParaRPr>
          </a:p>
          <a:p>
            <a:pPr marL="457200" indent="-457200">
              <a:lnSpc>
                <a:spcPct val="114999"/>
              </a:lnSpc>
              <a:spcBef>
                <a:spcPts val="600"/>
              </a:spcBef>
              <a:spcAft>
                <a:spcPts val="600"/>
              </a:spcAft>
              <a:buFont typeface="Arial"/>
              <a:buChar char="•"/>
            </a:pPr>
            <a:r>
              <a:rPr lang="en-AU">
                <a:cs typeface="Calibri"/>
              </a:rPr>
              <a:t>2/3 of female and 1/3 male injury related deaths occur over 65 years of age with 73% from falls - </a:t>
            </a:r>
            <a:r>
              <a:rPr lang="en-AU">
                <a:hlinkClick r:id="rId3"/>
              </a:rPr>
              <a:t>Major Trauma in the Older Patient - Evolving Trauma Care Beyond Management of Bumps and Bruises: Geriatric Trauma (acem.org.au)</a:t>
            </a:r>
            <a:endParaRPr lang="en-AU"/>
          </a:p>
          <a:p>
            <a:pPr marL="457200" indent="-457200">
              <a:lnSpc>
                <a:spcPct val="114999"/>
              </a:lnSpc>
              <a:spcBef>
                <a:spcPts val="600"/>
              </a:spcBef>
              <a:spcAft>
                <a:spcPts val="600"/>
              </a:spcAft>
              <a:buFont typeface="Arial"/>
              <a:buChar char="•"/>
            </a:pPr>
            <a:r>
              <a:rPr lang="en-AU"/>
              <a:t>2x mortality rate of younger patients with longer hospital stays</a:t>
            </a:r>
            <a:endParaRPr lang="en-US"/>
          </a:p>
          <a:p>
            <a:pPr marL="457200" indent="-457200">
              <a:lnSpc>
                <a:spcPct val="114999"/>
              </a:lnSpc>
              <a:spcBef>
                <a:spcPts val="600"/>
              </a:spcBef>
              <a:spcAft>
                <a:spcPts val="600"/>
              </a:spcAft>
              <a:buFont typeface="Arial"/>
              <a:buChar char="•"/>
            </a:pPr>
            <a:r>
              <a:rPr lang="en-AU"/>
              <a:t>Complications related to comorbidities, age related anatomic and physiological changes. </a:t>
            </a:r>
            <a:endParaRPr lang="en-AU">
              <a:cs typeface="Calibri"/>
            </a:endParaRPr>
          </a:p>
          <a:p>
            <a:endParaRPr lang="en-AU"/>
          </a:p>
          <a:p>
            <a:r>
              <a:rPr lang="en-AU"/>
              <a:t>Next Slide: Case 4</a:t>
            </a:r>
            <a:endParaRPr lang="en-AU">
              <a:cs typeface="Calibri"/>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11</a:t>
            </a:fld>
            <a:endParaRPr lang="en-AU"/>
          </a:p>
        </p:txBody>
      </p:sp>
    </p:spTree>
    <p:extLst>
      <p:ext uri="{BB962C8B-B14F-4D97-AF65-F5344CB8AC3E}">
        <p14:creationId xmlns:p14="http://schemas.microsoft.com/office/powerpoint/2010/main" val="2643377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00"/>
              </a:spcAft>
            </a:pPr>
            <a:r>
              <a:rPr lang="en-AU" sz="1800" b="1"/>
              <a:t>C: </a:t>
            </a:r>
            <a:r>
              <a:rPr lang="en-AU" sz="1800"/>
              <a:t>Nil obvious external haemorrhage. </a:t>
            </a:r>
            <a:br>
              <a:rPr lang="en-AU" sz="1800" b="1">
                <a:cs typeface="+mn-lt"/>
              </a:rPr>
            </a:br>
            <a:r>
              <a:rPr lang="en-AU" sz="1800" b="1"/>
              <a:t>A:</a:t>
            </a:r>
            <a:r>
              <a:rPr lang="en-AU" sz="1800"/>
              <a:t> A(V)PU, Soft collar </a:t>
            </a:r>
            <a:r>
              <a:rPr lang="en-AU" sz="1800" err="1"/>
              <a:t>insitu</a:t>
            </a:r>
            <a:r>
              <a:rPr lang="en-AU" sz="1800"/>
              <a:t>. </a:t>
            </a:r>
            <a:br>
              <a:rPr lang="en-AU" sz="1800">
                <a:cs typeface="+mn-lt"/>
              </a:rPr>
            </a:br>
            <a:r>
              <a:rPr lang="en-AU" sz="1800" b="1"/>
              <a:t>B:</a:t>
            </a:r>
            <a:r>
              <a:rPr lang="en-AU" sz="1800"/>
              <a:t> RR24, Difficulty obtaining SP02. </a:t>
            </a:r>
            <a:br>
              <a:rPr lang="en-AU" sz="1800">
                <a:cs typeface="+mn-lt"/>
              </a:rPr>
            </a:br>
            <a:r>
              <a:rPr lang="en-AU" sz="1800" b="1"/>
              <a:t>C:</a:t>
            </a:r>
            <a:r>
              <a:rPr lang="en-AU" sz="1800"/>
              <a:t> HR130, BP 90/54. Cool peripheries. Groin/Pelvic pain ++, PXR. </a:t>
            </a:r>
            <a:br>
              <a:rPr lang="en-AU" sz="1800">
                <a:cs typeface="+mn-lt"/>
              </a:rPr>
            </a:br>
            <a:r>
              <a:rPr lang="en-AU" sz="1800" b="1"/>
              <a:t>D: </a:t>
            </a:r>
            <a:r>
              <a:rPr lang="en-AU" sz="1800"/>
              <a:t>GCS14 (E3V5M6). PEARL 2S. </a:t>
            </a:r>
            <a:br>
              <a:rPr lang="en-AU" sz="1800">
                <a:cs typeface="+mn-lt"/>
              </a:rPr>
            </a:br>
            <a:r>
              <a:rPr lang="en-AU" sz="1800" b="1"/>
              <a:t>E: </a:t>
            </a:r>
            <a:r>
              <a:rPr lang="en-AU" sz="1800"/>
              <a:t>Temp 35.5</a:t>
            </a:r>
          </a:p>
          <a:p>
            <a:pPr>
              <a:spcAft>
                <a:spcPts val="900"/>
              </a:spcAft>
            </a:pPr>
            <a:endParaRPr lang="en-AU" sz="1800">
              <a:solidFill>
                <a:srgbClr val="262626"/>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t>Next Slide: PXR</a:t>
            </a:r>
          </a:p>
        </p:txBody>
      </p:sp>
      <p:sp>
        <p:nvSpPr>
          <p:cNvPr id="4" name="Slide Number Placeholder 3"/>
          <p:cNvSpPr>
            <a:spLocks noGrp="1"/>
          </p:cNvSpPr>
          <p:nvPr>
            <p:ph type="sldNum" sz="quarter" idx="5"/>
          </p:nvPr>
        </p:nvSpPr>
        <p:spPr/>
        <p:txBody>
          <a:bodyPr/>
          <a:lstStyle/>
          <a:p>
            <a:fld id="{0EF05BAA-92F6-4DEA-A832-E4B15A2F525C}" type="slidenum">
              <a:rPr lang="en-AU" smtClean="0"/>
              <a:t>12</a:t>
            </a:fld>
            <a:endParaRPr lang="en-AU"/>
          </a:p>
        </p:txBody>
      </p:sp>
    </p:spTree>
    <p:extLst>
      <p:ext uri="{BB962C8B-B14F-4D97-AF65-F5344CB8AC3E}">
        <p14:creationId xmlns:p14="http://schemas.microsoft.com/office/powerpoint/2010/main" val="3061311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AU"/>
              <a:t>Pelvic XR: Open book pelvic injury. Case courtesy of Dr Gagandeep Singh, Radiopaedia.org, </a:t>
            </a:r>
            <a:r>
              <a:rPr lang="en-AU" err="1"/>
              <a:t>rID</a:t>
            </a:r>
            <a:r>
              <a:rPr lang="en-AU"/>
              <a:t>: 6611</a:t>
            </a:r>
            <a:endParaRPr lang="en-US">
              <a:cs typeface="Calibri"/>
            </a:endParaRPr>
          </a:p>
          <a:p>
            <a:pPr lvl="1">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Next Slide: Key Points</a:t>
            </a:r>
          </a:p>
          <a:p>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13</a:t>
            </a:fld>
            <a:endParaRPr lang="en-AU"/>
          </a:p>
        </p:txBody>
      </p:sp>
    </p:spTree>
    <p:extLst>
      <p:ext uri="{BB962C8B-B14F-4D97-AF65-F5344CB8AC3E}">
        <p14:creationId xmlns:p14="http://schemas.microsoft.com/office/powerpoint/2010/main" val="315617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a:p>
            <a:r>
              <a:rPr lang="en-AU" b="1"/>
              <a:t>(Relates to P 16, 17, 18, 21 &amp; 22)</a:t>
            </a:r>
            <a:endParaRPr lang="en-AU" b="1">
              <a:cs typeface="Calibri"/>
            </a:endParaRPr>
          </a:p>
          <a:p>
            <a:endParaRPr lang="en-AU">
              <a:cs typeface="Calibri"/>
            </a:endParaRPr>
          </a:p>
          <a:p>
            <a:r>
              <a:rPr lang="en-AU">
                <a:cs typeface="Calibri"/>
              </a:rPr>
              <a:t>Pelvic binders work to stabilise the pelvis, but may not limit bleeding. Disruption of the retroperitoneum leads to a non-compressible space for haemorrhage to accumulate. </a:t>
            </a:r>
          </a:p>
          <a:p>
            <a:endParaRPr lang="en-AU">
              <a:cs typeface="Calibri"/>
            </a:endParaRPr>
          </a:p>
          <a:p>
            <a:r>
              <a:rPr lang="en-AU">
                <a:cs typeface="Calibri"/>
              </a:rPr>
              <a:t>Map 65mmHg in the absence of a suspected head or spinal cord injury. </a:t>
            </a:r>
          </a:p>
          <a:p>
            <a:endParaRPr lang="en-AU"/>
          </a:p>
          <a:p>
            <a:r>
              <a:rPr lang="en-AU"/>
              <a:t>Hypothermia is a critical factor in trauma care. It is a key part of the trauma triad of death, including hypothermia (low body temperature), Acidosis (which disrupts the blood’s ability to properly carry oxygen), and coagulopathy (blood that has a reduced ability to clot). </a:t>
            </a:r>
            <a:endParaRPr lang="en-AU">
              <a:cs typeface="Calibri"/>
            </a:endParaRPr>
          </a:p>
          <a:p>
            <a:endParaRPr lang="en-AU">
              <a:cs typeface="Calibri"/>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14</a:t>
            </a:fld>
            <a:endParaRPr lang="en-AU"/>
          </a:p>
        </p:txBody>
      </p:sp>
    </p:spTree>
    <p:extLst>
      <p:ext uri="{BB962C8B-B14F-4D97-AF65-F5344CB8AC3E}">
        <p14:creationId xmlns:p14="http://schemas.microsoft.com/office/powerpoint/2010/main" val="23585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 Ongoing external haemorrhage from R leg wound requiring direct pressure and sutures to control. </a:t>
            </a:r>
            <a:br>
              <a:rPr lang="en-US">
                <a:cs typeface="+mn-lt"/>
              </a:rPr>
            </a:br>
            <a:r>
              <a:rPr lang="en-US" b="1"/>
              <a:t>A:</a:t>
            </a:r>
            <a:r>
              <a:rPr lang="en-US"/>
              <a:t> (A) VPU, Nil requirement for c-spine immobilisation. </a:t>
            </a:r>
            <a:br>
              <a:rPr lang="en-US">
                <a:cs typeface="+mn-lt"/>
              </a:rPr>
            </a:br>
            <a:r>
              <a:rPr lang="en-US" b="1"/>
              <a:t>B:</a:t>
            </a:r>
            <a:r>
              <a:rPr lang="en-US"/>
              <a:t> RR 28, Saturations 99% RA,</a:t>
            </a:r>
            <a:br>
              <a:rPr lang="en-US">
                <a:cs typeface="+mn-lt"/>
              </a:rPr>
            </a:br>
            <a:r>
              <a:rPr lang="en-US" b="1"/>
              <a:t>C: </a:t>
            </a:r>
            <a:r>
              <a:rPr lang="en-US"/>
              <a:t>HR 120, BP 120/80mmHg. </a:t>
            </a:r>
            <a:br>
              <a:rPr lang="en-US">
                <a:cs typeface="+mn-lt"/>
              </a:rPr>
            </a:br>
            <a:r>
              <a:rPr lang="en-US" b="1"/>
              <a:t>D:</a:t>
            </a:r>
            <a:r>
              <a:rPr lang="en-US"/>
              <a:t> GCS 15, PEARL 3+. BGL 7. </a:t>
            </a:r>
            <a:br>
              <a:rPr lang="en-US">
                <a:cs typeface="+mn-lt"/>
              </a:rPr>
            </a:br>
            <a:r>
              <a:rPr lang="en-US" b="1"/>
              <a:t>E:</a:t>
            </a:r>
            <a:r>
              <a:rPr lang="en-US"/>
              <a:t> Temp 36.5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Next Slide: Key Points</a:t>
            </a:r>
          </a:p>
        </p:txBody>
      </p:sp>
      <p:sp>
        <p:nvSpPr>
          <p:cNvPr id="4" name="Slide Number Placeholder 3"/>
          <p:cNvSpPr>
            <a:spLocks noGrp="1"/>
          </p:cNvSpPr>
          <p:nvPr>
            <p:ph type="sldNum" sz="quarter" idx="5"/>
          </p:nvPr>
        </p:nvSpPr>
        <p:spPr/>
        <p:txBody>
          <a:bodyPr/>
          <a:lstStyle/>
          <a:p>
            <a:fld id="{0EF05BAA-92F6-4DEA-A832-E4B15A2F525C}" type="slidenum">
              <a:rPr lang="en-AU" smtClean="0"/>
              <a:t>3</a:t>
            </a:fld>
            <a:endParaRPr lang="en-AU"/>
          </a:p>
        </p:txBody>
      </p:sp>
    </p:spTree>
    <p:extLst>
      <p:ext uri="{BB962C8B-B14F-4D97-AF65-F5344CB8AC3E}">
        <p14:creationId xmlns:p14="http://schemas.microsoft.com/office/powerpoint/2010/main" val="1192690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(Relates to P9 &amp; 10)</a:t>
            </a:r>
            <a:endParaRPr lang="en-US"/>
          </a:p>
          <a:p>
            <a:endParaRPr lang="en-AU"/>
          </a:p>
          <a:p>
            <a:r>
              <a:rPr lang="en-AU"/>
              <a:t>Next Slide: Case 2</a:t>
            </a:r>
            <a:endParaRPr lang="en-AU">
              <a:cs typeface="Calibri"/>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4</a:t>
            </a:fld>
            <a:endParaRPr lang="en-AU"/>
          </a:p>
        </p:txBody>
      </p:sp>
    </p:spTree>
    <p:extLst>
      <p:ext uri="{BB962C8B-B14F-4D97-AF65-F5344CB8AC3E}">
        <p14:creationId xmlns:p14="http://schemas.microsoft.com/office/powerpoint/2010/main" val="1141992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900"/>
              </a:spcAft>
            </a:pPr>
            <a:r>
              <a:rPr lang="en-AU" b="1"/>
              <a:t>C:</a:t>
            </a:r>
            <a:r>
              <a:rPr lang="en-AU"/>
              <a:t> Nil obvious external haemorrhage.</a:t>
            </a:r>
            <a:br>
              <a:rPr lang="en-AU">
                <a:cs typeface="+mn-lt"/>
              </a:rPr>
            </a:br>
            <a:r>
              <a:rPr lang="en-AU" b="1"/>
              <a:t>A:</a:t>
            </a:r>
            <a:r>
              <a:rPr lang="en-AU"/>
              <a:t> (A) VPU, C-spine requires immobilisation.</a:t>
            </a:r>
            <a:br>
              <a:rPr lang="en-AU">
                <a:cs typeface="+mn-lt"/>
              </a:rPr>
            </a:br>
            <a:r>
              <a:rPr lang="en-AU" b="1"/>
              <a:t>B:</a:t>
            </a:r>
            <a:r>
              <a:rPr lang="en-AU"/>
              <a:t> RR32, Saturations 80% RA (91% on 15L NRB). He complains of significant chest wall pain, trouble breathing and is hypoxic on room air. Clinical examination demonstrates crepitus and pain on palpation of his L chest wall with extensive subcutaneous emphysema. </a:t>
            </a:r>
            <a:br>
              <a:rPr lang="en-AU">
                <a:cs typeface="+mn-lt"/>
              </a:rPr>
            </a:br>
            <a:r>
              <a:rPr lang="en-AU" b="1"/>
              <a:t>C: </a:t>
            </a:r>
            <a:r>
              <a:rPr lang="en-AU"/>
              <a:t>HR 120, BP 90/77mmHg</a:t>
            </a:r>
            <a:br>
              <a:rPr lang="en-AU">
                <a:cs typeface="+mn-lt"/>
              </a:rPr>
            </a:br>
            <a:r>
              <a:rPr lang="en-AU" b="1"/>
              <a:t>D:</a:t>
            </a:r>
            <a:r>
              <a:rPr lang="en-AU"/>
              <a:t> GCS15. PEARL 4+. BGL 6.1</a:t>
            </a:r>
            <a:br>
              <a:rPr lang="en-AU">
                <a:cs typeface="+mn-lt"/>
              </a:rPr>
            </a:br>
            <a:r>
              <a:rPr lang="en-AU" b="1"/>
              <a:t>E: </a:t>
            </a:r>
            <a:r>
              <a:rPr lang="en-AU"/>
              <a:t>Temp 37</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Next Slide: CXR</a:t>
            </a:r>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5</a:t>
            </a:fld>
            <a:endParaRPr lang="en-AU"/>
          </a:p>
        </p:txBody>
      </p:sp>
    </p:spTree>
    <p:extLst>
      <p:ext uri="{BB962C8B-B14F-4D97-AF65-F5344CB8AC3E}">
        <p14:creationId xmlns:p14="http://schemas.microsoft.com/office/powerpoint/2010/main" val="197147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solidFill>
                  <a:srgbClr val="262626"/>
                </a:solidFill>
                <a:effectLst/>
                <a:latin typeface="Arial" panose="020B0604020202020204" pitchFamily="34" charset="0"/>
                <a:ea typeface="Arial" panose="020B0604020202020204" pitchFamily="34" charset="0"/>
                <a:cs typeface="Arial" panose="020B0604020202020204" pitchFamily="34" charset="0"/>
              </a:rPr>
              <a:t>CXR: L) Tension Pneumothorax. Case courtesy of Dr Andrew Taylor, Radiopaedia.org, </a:t>
            </a:r>
            <a:r>
              <a:rPr lang="en-AU" sz="1800" err="1">
                <a:solidFill>
                  <a:srgbClr val="262626"/>
                </a:solidFill>
                <a:effectLst/>
                <a:latin typeface="Arial" panose="020B0604020202020204" pitchFamily="34" charset="0"/>
                <a:ea typeface="Arial" panose="020B0604020202020204" pitchFamily="34" charset="0"/>
                <a:cs typeface="Arial" panose="020B0604020202020204" pitchFamily="34" charset="0"/>
              </a:rPr>
              <a:t>rID</a:t>
            </a:r>
            <a:r>
              <a:rPr lang="en-AU" sz="1800">
                <a:solidFill>
                  <a:srgbClr val="262626"/>
                </a:solidFill>
                <a:effectLst/>
                <a:latin typeface="Arial" panose="020B0604020202020204" pitchFamily="34" charset="0"/>
                <a:ea typeface="Arial" panose="020B0604020202020204" pitchFamily="34" charset="0"/>
                <a:cs typeface="Arial" panose="020B0604020202020204" pitchFamily="34" charset="0"/>
              </a:rPr>
              <a:t>: 67035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a:solidFill>
                <a:srgbClr val="262626"/>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a:solidFill>
                  <a:srgbClr val="262626"/>
                </a:solidFill>
                <a:effectLst/>
                <a:latin typeface="Arial" panose="020B0604020202020204" pitchFamily="34" charset="0"/>
                <a:ea typeface="Arial" panose="020B0604020202020204" pitchFamily="34" charset="0"/>
              </a:rPr>
              <a:t>Next Slide: Key Points</a:t>
            </a:r>
          </a:p>
        </p:txBody>
      </p:sp>
      <p:sp>
        <p:nvSpPr>
          <p:cNvPr id="4" name="Slide Number Placeholder 3"/>
          <p:cNvSpPr>
            <a:spLocks noGrp="1"/>
          </p:cNvSpPr>
          <p:nvPr>
            <p:ph type="sldNum" sz="quarter" idx="5"/>
          </p:nvPr>
        </p:nvSpPr>
        <p:spPr/>
        <p:txBody>
          <a:bodyPr/>
          <a:lstStyle/>
          <a:p>
            <a:fld id="{0EF05BAA-92F6-4DEA-A832-E4B15A2F525C}" type="slidenum">
              <a:rPr lang="en-AU" smtClean="0"/>
              <a:t>6</a:t>
            </a:fld>
            <a:endParaRPr lang="en-AU"/>
          </a:p>
        </p:txBody>
      </p:sp>
    </p:spTree>
    <p:extLst>
      <p:ext uri="{BB962C8B-B14F-4D97-AF65-F5344CB8AC3E}">
        <p14:creationId xmlns:p14="http://schemas.microsoft.com/office/powerpoint/2010/main" val="3394786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Discussion Points: </a:t>
            </a:r>
          </a:p>
          <a:p>
            <a:r>
              <a:rPr lang="en-AU" b="1"/>
              <a:t>(Relates to P14 &amp; 15)</a:t>
            </a:r>
            <a:endParaRPr lang="en-AU"/>
          </a:p>
          <a:p>
            <a:r>
              <a:rPr lang="en-AU"/>
              <a:t>Patient may need tilted positioning due to not tolerating being supine whilst c-spine is immobilised. </a:t>
            </a:r>
            <a:endParaRPr lang="en-AU">
              <a:cs typeface="Calibri"/>
            </a:endParaRPr>
          </a:p>
          <a:p>
            <a:endParaRPr lang="en-AU"/>
          </a:p>
          <a:p>
            <a:r>
              <a:rPr lang="en-AU"/>
              <a:t>Tension pneumothorax is a clinical diagnosis and does not require imaging prior to intervention. (Obvious chest injuries (pain, crepitus and subcutaneous emphysema). Hypoxia despite 15L 02 via NRB. Tachycardia and Hypotension. Tracheal Deviation is often discussed but rarely identified as it is an extremely late sign)</a:t>
            </a:r>
            <a:endParaRPr lang="en-AU">
              <a:cs typeface="Calibri"/>
            </a:endParaRPr>
          </a:p>
          <a:p>
            <a:endParaRPr lang="en-AU"/>
          </a:p>
          <a:p>
            <a:r>
              <a:rPr lang="en-AU"/>
              <a:t>Needle decompression is very temporary, lasting only minutes.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In spontaneously breathing patients (who are creating negative intrathoracic pressure), ‘un-formalised’ finger thoracostomies require early management with the placement of an ICC to avoid the ‘sucking chest wound’ and creation of an open pneumothorax which may lead to obstructive tension physiology. </a:t>
            </a:r>
          </a:p>
          <a:p>
            <a:pPr marL="0" lvl="0" indent="0">
              <a:lnSpc>
                <a:spcPct val="115000"/>
              </a:lnSpc>
              <a:spcAft>
                <a:spcPts val="900"/>
              </a:spcAft>
              <a:buFont typeface="Calibri" panose="020F0502020204030204" pitchFamily="34" charset="0"/>
              <a:buNone/>
            </a:pPr>
            <a:r>
              <a:rPr lang="en-AU"/>
              <a:t>In patients receiving positive pressure ventilation (i.e., is intubated and paralysed) the risk of tension and obstructive physiology post finger/surgical decompression is lower, and an ICC should be placed when clinically able. </a:t>
            </a:r>
          </a:p>
          <a:p>
            <a:pPr marL="0" lvl="0" indent="0">
              <a:lnSpc>
                <a:spcPct val="115000"/>
              </a:lnSpc>
              <a:spcAft>
                <a:spcPts val="900"/>
              </a:spcAft>
              <a:buFont typeface="Calibri" panose="020F0502020204030204" pitchFamily="34" charset="0"/>
              <a:buNone/>
            </a:pPr>
            <a:r>
              <a:rPr lang="en-AU"/>
              <a:t>Re-open existing finger thoracostomy sites where there is signs of tension pathophysiology. </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Next Slide: Case 3</a:t>
            </a:r>
          </a:p>
          <a:p>
            <a:endParaRPr lang="en-AU"/>
          </a:p>
          <a:p>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7</a:t>
            </a:fld>
            <a:endParaRPr lang="en-AU"/>
          </a:p>
        </p:txBody>
      </p:sp>
    </p:spTree>
    <p:extLst>
      <p:ext uri="{BB962C8B-B14F-4D97-AF65-F5344CB8AC3E}">
        <p14:creationId xmlns:p14="http://schemas.microsoft.com/office/powerpoint/2010/main" val="1895794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Aft>
                <a:spcPts val="900"/>
              </a:spcAft>
            </a:pPr>
            <a:r>
              <a:rPr lang="en-AU" sz="1800" b="1">
                <a:solidFill>
                  <a:srgbClr val="262626"/>
                </a:solidFill>
                <a:effectLst/>
                <a:latin typeface="Arial" panose="020B0604020202020204" pitchFamily="34" charset="0"/>
                <a:ea typeface="Arial" panose="020B0604020202020204" pitchFamily="34" charset="0"/>
              </a:rPr>
              <a:t>C: </a:t>
            </a:r>
            <a:r>
              <a:rPr lang="en-AU" sz="1800">
                <a:solidFill>
                  <a:srgbClr val="262626"/>
                </a:solidFill>
                <a:effectLst/>
                <a:latin typeface="Arial" panose="020B0604020202020204" pitchFamily="34" charset="0"/>
                <a:ea typeface="Arial" panose="020B0604020202020204" pitchFamily="34" charset="0"/>
              </a:rPr>
              <a:t>Patient has sustained large scalp laceration</a:t>
            </a:r>
            <a:r>
              <a:rPr lang="en-AU" sz="1800">
                <a:solidFill>
                  <a:srgbClr val="000000"/>
                </a:solidFill>
                <a:effectLst/>
                <a:latin typeface="Arial" panose="020B0604020202020204" pitchFamily="34" charset="0"/>
                <a:ea typeface="Arial" panose="020B0604020202020204" pitchFamily="34" charset="0"/>
              </a:rPr>
              <a:t>, which is</a:t>
            </a:r>
            <a:r>
              <a:rPr lang="en-AU" sz="1800">
                <a:solidFill>
                  <a:srgbClr val="262626"/>
                </a:solidFill>
                <a:effectLst/>
                <a:latin typeface="Arial" panose="020B0604020202020204" pitchFamily="34" charset="0"/>
                <a:ea typeface="Arial" panose="020B0604020202020204" pitchFamily="34" charset="0"/>
              </a:rPr>
              <a:t> under </a:t>
            </a:r>
            <a:r>
              <a:rPr lang="en-AU" sz="1800">
                <a:solidFill>
                  <a:srgbClr val="000000"/>
                </a:solidFill>
                <a:effectLst/>
                <a:latin typeface="Arial" panose="020B0604020202020204" pitchFamily="34" charset="0"/>
                <a:ea typeface="Arial" panose="020B0604020202020204" pitchFamily="34" charset="0"/>
              </a:rPr>
              <a:t>a </a:t>
            </a:r>
            <a:r>
              <a:rPr lang="en-AU" sz="1800">
                <a:solidFill>
                  <a:srgbClr val="262626"/>
                </a:solidFill>
                <a:effectLst/>
                <a:latin typeface="Arial" panose="020B0604020202020204" pitchFamily="34" charset="0"/>
                <a:ea typeface="Arial" panose="020B0604020202020204" pitchFamily="34" charset="0"/>
              </a:rPr>
              <a:t>band</a:t>
            </a:r>
            <a:r>
              <a:rPr lang="en-AU" sz="1800">
                <a:solidFill>
                  <a:srgbClr val="000000"/>
                </a:solidFill>
                <a:effectLst/>
                <a:latin typeface="Arial" panose="020B0604020202020204" pitchFamily="34" charset="0"/>
                <a:ea typeface="Arial" panose="020B0604020202020204" pitchFamily="34" charset="0"/>
              </a:rPr>
              <a:t>age</a:t>
            </a:r>
            <a:r>
              <a:rPr lang="en-AU" sz="1800">
                <a:solidFill>
                  <a:srgbClr val="262626"/>
                </a:solidFill>
                <a:effectLst/>
                <a:latin typeface="Arial" panose="020B0604020202020204" pitchFamily="34" charset="0"/>
                <a:ea typeface="Arial" panose="020B0604020202020204" pitchFamily="34" charset="0"/>
              </a:rPr>
              <a:t> applied prehospital. Nil catastrophic haemorrhage.</a:t>
            </a:r>
            <a:r>
              <a:rPr lang="en-AU" sz="1800" b="1">
                <a:solidFill>
                  <a:srgbClr val="262626"/>
                </a:solidFill>
                <a:effectLst/>
                <a:latin typeface="Arial" panose="020B0604020202020204" pitchFamily="34" charset="0"/>
                <a:ea typeface="Arial" panose="020B0604020202020204" pitchFamily="34" charset="0"/>
              </a:rPr>
              <a:t> </a:t>
            </a:r>
            <a:br>
              <a:rPr lang="en-AU" sz="1800" b="1">
                <a:solidFill>
                  <a:srgbClr val="262626"/>
                </a:solidFill>
                <a:effectLst/>
                <a:latin typeface="Arial" panose="020B0604020202020204" pitchFamily="34" charset="0"/>
                <a:ea typeface="Arial" panose="020B0604020202020204" pitchFamily="34" charset="0"/>
              </a:rPr>
            </a:br>
            <a:r>
              <a:rPr lang="en-AU" sz="1800" b="1">
                <a:solidFill>
                  <a:srgbClr val="262626"/>
                </a:solidFill>
                <a:effectLst/>
                <a:latin typeface="Arial" panose="020B0604020202020204" pitchFamily="34" charset="0"/>
                <a:ea typeface="Arial" panose="020B0604020202020204" pitchFamily="34" charset="0"/>
              </a:rPr>
              <a:t>A: </a:t>
            </a:r>
            <a:r>
              <a:rPr lang="en-AU" sz="1800">
                <a:solidFill>
                  <a:srgbClr val="262626"/>
                </a:solidFill>
                <a:effectLst/>
                <a:latin typeface="Arial" panose="020B0604020202020204" pitchFamily="34" charset="0"/>
                <a:ea typeface="Arial" panose="020B0604020202020204" pitchFamily="34" charset="0"/>
              </a:rPr>
              <a:t>AV(P)U, Soft collar </a:t>
            </a:r>
            <a:r>
              <a:rPr lang="en-AU" sz="1800" err="1">
                <a:solidFill>
                  <a:srgbClr val="262626"/>
                </a:solidFill>
                <a:effectLst/>
                <a:latin typeface="Arial" panose="020B0604020202020204" pitchFamily="34" charset="0"/>
                <a:ea typeface="Arial" panose="020B0604020202020204" pitchFamily="34" charset="0"/>
              </a:rPr>
              <a:t>insitu</a:t>
            </a:r>
            <a:r>
              <a:rPr lang="en-AU" sz="1800">
                <a:solidFill>
                  <a:srgbClr val="262626"/>
                </a:solidFill>
                <a:effectLst/>
                <a:latin typeface="Arial" panose="020B0604020202020204" pitchFamily="34" charset="0"/>
                <a:ea typeface="Arial" panose="020B0604020202020204" pitchFamily="34" charset="0"/>
              </a:rPr>
              <a:t>.</a:t>
            </a:r>
            <a:br>
              <a:rPr lang="en-AU" sz="1800" b="1">
                <a:solidFill>
                  <a:srgbClr val="262626"/>
                </a:solidFill>
                <a:effectLst/>
                <a:latin typeface="Arial" panose="020B0604020202020204" pitchFamily="34" charset="0"/>
                <a:ea typeface="Arial" panose="020B0604020202020204" pitchFamily="34" charset="0"/>
              </a:rPr>
            </a:br>
            <a:r>
              <a:rPr lang="en-AU" sz="1800" b="1">
                <a:solidFill>
                  <a:srgbClr val="262626"/>
                </a:solidFill>
                <a:effectLst/>
                <a:latin typeface="Arial" panose="020B0604020202020204" pitchFamily="34" charset="0"/>
                <a:ea typeface="Arial" panose="020B0604020202020204" pitchFamily="34" charset="0"/>
              </a:rPr>
              <a:t>B: </a:t>
            </a:r>
            <a:r>
              <a:rPr lang="en-AU" sz="1800">
                <a:solidFill>
                  <a:srgbClr val="262626"/>
                </a:solidFill>
                <a:effectLst/>
                <a:latin typeface="Arial" panose="020B0604020202020204" pitchFamily="34" charset="0"/>
                <a:ea typeface="Arial" panose="020B0604020202020204" pitchFamily="34" charset="0"/>
              </a:rPr>
              <a:t>RR20, Saturations 99% RA</a:t>
            </a:r>
            <a:br>
              <a:rPr lang="en-AU" sz="1800" b="1">
                <a:solidFill>
                  <a:srgbClr val="262626"/>
                </a:solidFill>
                <a:effectLst/>
                <a:latin typeface="Arial" panose="020B0604020202020204" pitchFamily="34" charset="0"/>
                <a:ea typeface="Arial" panose="020B0604020202020204" pitchFamily="34" charset="0"/>
              </a:rPr>
            </a:br>
            <a:r>
              <a:rPr lang="en-AU" sz="1800" b="1">
                <a:solidFill>
                  <a:srgbClr val="262626"/>
                </a:solidFill>
                <a:effectLst/>
                <a:latin typeface="Arial" panose="020B0604020202020204" pitchFamily="34" charset="0"/>
                <a:ea typeface="Arial" panose="020B0604020202020204" pitchFamily="34" charset="0"/>
              </a:rPr>
              <a:t>C: </a:t>
            </a:r>
            <a:r>
              <a:rPr lang="en-AU" sz="1800">
                <a:solidFill>
                  <a:srgbClr val="262626"/>
                </a:solidFill>
                <a:effectLst/>
                <a:latin typeface="Arial" panose="020B0604020202020204" pitchFamily="34" charset="0"/>
                <a:ea typeface="Arial" panose="020B0604020202020204" pitchFamily="34" charset="0"/>
              </a:rPr>
              <a:t>HR 80, BP 165/98.</a:t>
            </a:r>
            <a:r>
              <a:rPr lang="en-AU" sz="1800" b="1">
                <a:solidFill>
                  <a:srgbClr val="262626"/>
                </a:solidFill>
                <a:effectLst/>
                <a:latin typeface="Arial" panose="020B0604020202020204" pitchFamily="34" charset="0"/>
                <a:ea typeface="Arial" panose="020B0604020202020204" pitchFamily="34" charset="0"/>
              </a:rPr>
              <a:t> </a:t>
            </a:r>
            <a:br>
              <a:rPr lang="en-AU" sz="1800" b="1">
                <a:solidFill>
                  <a:srgbClr val="262626"/>
                </a:solidFill>
                <a:effectLst/>
                <a:latin typeface="Arial" panose="020B0604020202020204" pitchFamily="34" charset="0"/>
                <a:ea typeface="Arial" panose="020B0604020202020204" pitchFamily="34" charset="0"/>
              </a:rPr>
            </a:br>
            <a:r>
              <a:rPr lang="en-AU" sz="1800" b="1">
                <a:solidFill>
                  <a:srgbClr val="262626"/>
                </a:solidFill>
                <a:effectLst/>
                <a:latin typeface="Arial" panose="020B0604020202020204" pitchFamily="34" charset="0"/>
                <a:ea typeface="Arial" panose="020B0604020202020204" pitchFamily="34" charset="0"/>
              </a:rPr>
              <a:t>D: </a:t>
            </a:r>
            <a:r>
              <a:rPr lang="en-AU" sz="1800">
                <a:solidFill>
                  <a:srgbClr val="262626"/>
                </a:solidFill>
                <a:effectLst/>
                <a:latin typeface="Arial" panose="020B0604020202020204" pitchFamily="34" charset="0"/>
                <a:ea typeface="Arial" panose="020B0604020202020204" pitchFamily="34" charset="0"/>
              </a:rPr>
              <a:t>GCS 7 (M5). Pupils R 5mm, unreactive. Only localising to pain on LHS. BGL 6.5.</a:t>
            </a:r>
            <a:br>
              <a:rPr lang="en-AU" sz="1800" b="1">
                <a:solidFill>
                  <a:srgbClr val="262626"/>
                </a:solidFill>
                <a:effectLst/>
                <a:latin typeface="Arial" panose="020B0604020202020204" pitchFamily="34" charset="0"/>
                <a:ea typeface="Arial" panose="020B0604020202020204" pitchFamily="34" charset="0"/>
              </a:rPr>
            </a:br>
            <a:r>
              <a:rPr lang="en-AU" sz="1800" b="1">
                <a:solidFill>
                  <a:srgbClr val="262626"/>
                </a:solidFill>
                <a:effectLst/>
                <a:latin typeface="Arial" panose="020B0604020202020204" pitchFamily="34" charset="0"/>
                <a:ea typeface="Arial" panose="020B0604020202020204" pitchFamily="34" charset="0"/>
              </a:rPr>
              <a:t>E: </a:t>
            </a:r>
            <a:r>
              <a:rPr lang="en-AU" sz="1800">
                <a:solidFill>
                  <a:srgbClr val="262626"/>
                </a:solidFill>
                <a:effectLst/>
                <a:latin typeface="Arial" panose="020B0604020202020204" pitchFamily="34" charset="0"/>
                <a:ea typeface="Arial" panose="020B0604020202020204" pitchFamily="34" charset="0"/>
              </a:rPr>
              <a:t>Temp 36.5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262626"/>
              </a:solidFill>
              <a:effectLst/>
              <a:latin typeface="Arial" panose="020B0604020202020204" pitchFamily="34" charset="0"/>
              <a:ea typeface="Arial" panose="020B0604020202020204" pitchFamily="34" charset="0"/>
            </a:endParaRPr>
          </a:p>
          <a:p>
            <a:r>
              <a:rPr lang="en-AU" sz="1800"/>
              <a:t>Next Slide: CXR</a:t>
            </a:r>
          </a:p>
        </p:txBody>
      </p:sp>
      <p:sp>
        <p:nvSpPr>
          <p:cNvPr id="4" name="Slide Number Placeholder 3"/>
          <p:cNvSpPr>
            <a:spLocks noGrp="1"/>
          </p:cNvSpPr>
          <p:nvPr>
            <p:ph type="sldNum" sz="quarter" idx="5"/>
          </p:nvPr>
        </p:nvSpPr>
        <p:spPr/>
        <p:txBody>
          <a:bodyPr/>
          <a:lstStyle/>
          <a:p>
            <a:fld id="{0EF05BAA-92F6-4DEA-A832-E4B15A2F525C}" type="slidenum">
              <a:rPr lang="en-AU" smtClean="0"/>
              <a:t>8</a:t>
            </a:fld>
            <a:endParaRPr lang="en-AU"/>
          </a:p>
        </p:txBody>
      </p:sp>
    </p:spTree>
    <p:extLst>
      <p:ext uri="{BB962C8B-B14F-4D97-AF65-F5344CB8AC3E}">
        <p14:creationId xmlns:p14="http://schemas.microsoft.com/office/powerpoint/2010/main" val="1205982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solidFill>
                  <a:srgbClr val="262626"/>
                </a:solidFill>
                <a:effectLst/>
                <a:latin typeface="Arial" panose="020B0604020202020204" pitchFamily="34" charset="0"/>
                <a:ea typeface="Arial" panose="020B0604020202020204" pitchFamily="34" charset="0"/>
                <a:cs typeface="Arial" panose="020B0604020202020204" pitchFamily="34" charset="0"/>
              </a:rPr>
              <a:t>CXR: Normal. Case courtesy of Dr Andrew Dixon, Radiopaedia.org, </a:t>
            </a:r>
            <a:r>
              <a:rPr lang="en-AU" sz="1800" err="1">
                <a:solidFill>
                  <a:srgbClr val="262626"/>
                </a:solidFill>
                <a:effectLst/>
                <a:latin typeface="Arial" panose="020B0604020202020204" pitchFamily="34" charset="0"/>
                <a:ea typeface="Arial" panose="020B0604020202020204" pitchFamily="34" charset="0"/>
                <a:cs typeface="Arial" panose="020B0604020202020204" pitchFamily="34" charset="0"/>
              </a:rPr>
              <a:t>rID</a:t>
            </a:r>
            <a:r>
              <a:rPr lang="en-AU" sz="1800">
                <a:solidFill>
                  <a:srgbClr val="262626"/>
                </a:solidFill>
                <a:effectLst/>
                <a:latin typeface="Arial" panose="020B0604020202020204" pitchFamily="34" charset="0"/>
                <a:ea typeface="Arial" panose="020B0604020202020204" pitchFamily="34" charset="0"/>
                <a:cs typeface="Arial" panose="020B0604020202020204" pitchFamily="34" charset="0"/>
              </a:rPr>
              <a:t>: 31551 </a:t>
            </a:r>
            <a:endParaRPr lang="en-AU" sz="1800">
              <a:solidFill>
                <a:srgbClr val="262626"/>
              </a:solidFill>
              <a:effectLst/>
              <a:latin typeface="Arial" panose="020B0604020202020204" pitchFamily="34" charset="0"/>
              <a:ea typeface="Arial" panose="020B0604020202020204" pitchFamily="34" charset="0"/>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Next Slide: PXR</a:t>
            </a:r>
          </a:p>
          <a:p>
            <a:endParaRPr lang="en-AU"/>
          </a:p>
        </p:txBody>
      </p:sp>
      <p:sp>
        <p:nvSpPr>
          <p:cNvPr id="4" name="Slide Number Placeholder 3"/>
          <p:cNvSpPr>
            <a:spLocks noGrp="1"/>
          </p:cNvSpPr>
          <p:nvPr>
            <p:ph type="sldNum" sz="quarter" idx="5"/>
          </p:nvPr>
        </p:nvSpPr>
        <p:spPr/>
        <p:txBody>
          <a:bodyPr/>
          <a:lstStyle/>
          <a:p>
            <a:fld id="{0EF05BAA-92F6-4DEA-A832-E4B15A2F525C}" type="slidenum">
              <a:rPr lang="en-AU" smtClean="0"/>
              <a:t>9</a:t>
            </a:fld>
            <a:endParaRPr lang="en-AU"/>
          </a:p>
        </p:txBody>
      </p:sp>
    </p:spTree>
    <p:extLst>
      <p:ext uri="{BB962C8B-B14F-4D97-AF65-F5344CB8AC3E}">
        <p14:creationId xmlns:p14="http://schemas.microsoft.com/office/powerpoint/2010/main" val="2058763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a:solidFill>
                  <a:srgbClr val="262626"/>
                </a:solidFill>
                <a:effectLst/>
                <a:latin typeface="Arial" panose="020B0604020202020204" pitchFamily="34" charset="0"/>
                <a:ea typeface="Arial" panose="020B0604020202020204" pitchFamily="34" charset="0"/>
                <a:cs typeface="Arial" panose="020B0604020202020204" pitchFamily="34" charset="0"/>
              </a:rPr>
              <a:t>CXR: Normal. Case courtesy of Dr Andrew Dixon, Radiopaedia.org, </a:t>
            </a:r>
            <a:r>
              <a:rPr lang="en-AU" sz="1800" err="1">
                <a:solidFill>
                  <a:srgbClr val="262626"/>
                </a:solidFill>
                <a:effectLst/>
                <a:latin typeface="Arial" panose="020B0604020202020204" pitchFamily="34" charset="0"/>
                <a:ea typeface="Arial" panose="020B0604020202020204" pitchFamily="34" charset="0"/>
                <a:cs typeface="Arial" panose="020B0604020202020204" pitchFamily="34" charset="0"/>
              </a:rPr>
              <a:t>rID</a:t>
            </a:r>
            <a:r>
              <a:rPr lang="en-AU" sz="1800">
                <a:solidFill>
                  <a:srgbClr val="262626"/>
                </a:solidFill>
                <a:effectLst/>
                <a:latin typeface="Arial" panose="020B0604020202020204" pitchFamily="34" charset="0"/>
                <a:ea typeface="Arial" panose="020B0604020202020204" pitchFamily="34" charset="0"/>
                <a:cs typeface="Arial" panose="020B0604020202020204" pitchFamily="34" charset="0"/>
              </a:rPr>
              <a:t>: 31551 </a:t>
            </a:r>
            <a:endParaRPr lang="en-AU" sz="1800">
              <a:solidFill>
                <a:srgbClr val="262626"/>
              </a:solidFill>
              <a:effectLst/>
              <a:latin typeface="Arial" panose="020B0604020202020204" pitchFamily="34" charset="0"/>
              <a:ea typeface="Arial" panose="020B0604020202020204" pitchFamily="34" charset="0"/>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Next Slide: Key Points</a:t>
            </a:r>
          </a:p>
        </p:txBody>
      </p:sp>
      <p:sp>
        <p:nvSpPr>
          <p:cNvPr id="4" name="Slide Number Placeholder 3"/>
          <p:cNvSpPr>
            <a:spLocks noGrp="1"/>
          </p:cNvSpPr>
          <p:nvPr>
            <p:ph type="sldNum" sz="quarter" idx="5"/>
          </p:nvPr>
        </p:nvSpPr>
        <p:spPr/>
        <p:txBody>
          <a:bodyPr/>
          <a:lstStyle/>
          <a:p>
            <a:fld id="{0EF05BAA-92F6-4DEA-A832-E4B15A2F525C}" type="slidenum">
              <a:rPr lang="en-AU" smtClean="0"/>
              <a:t>10</a:t>
            </a:fld>
            <a:endParaRPr lang="en-AU"/>
          </a:p>
        </p:txBody>
      </p:sp>
    </p:spTree>
    <p:extLst>
      <p:ext uri="{BB962C8B-B14F-4D97-AF65-F5344CB8AC3E}">
        <p14:creationId xmlns:p14="http://schemas.microsoft.com/office/powerpoint/2010/main" val="25802836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tion 1: 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399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27050" y="6309320"/>
            <a:ext cx="9313366" cy="214924"/>
          </a:xfrm>
          <a:prstGeom prst="rect">
            <a:avLst/>
          </a:prstGeom>
        </p:spPr>
        <p:txBody>
          <a:bodyPr lIns="0"/>
          <a:lstStyle>
            <a:lvl1pPr>
              <a:defRPr sz="800"/>
            </a:lvl1pPr>
          </a:lstStyle>
          <a:p>
            <a:r>
              <a:rPr lang="en-AU"/>
              <a:t>Presentation title</a:t>
            </a:r>
          </a:p>
        </p:txBody>
      </p:sp>
      <p:sp>
        <p:nvSpPr>
          <p:cNvPr id="5" name="Title 1">
            <a:extLst>
              <a:ext uri="{FF2B5EF4-FFF2-40B4-BE49-F238E27FC236}">
                <a16:creationId xmlns:a16="http://schemas.microsoft.com/office/drawing/2014/main" id="{85B9483F-A4EB-1642-947C-CE2DAB028541}"/>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Tree>
    <p:extLst>
      <p:ext uri="{BB962C8B-B14F-4D97-AF65-F5344CB8AC3E}">
        <p14:creationId xmlns:p14="http://schemas.microsoft.com/office/powerpoint/2010/main" val="980704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4779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TE 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84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ap of Q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97F18ED4-77A4-9D4E-BACB-738FD75BF67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C23C76-7F34-A240-9B58-7C9DC41AE8C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98790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tion 2: Hero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7330" y="2492896"/>
            <a:ext cx="9097341" cy="1868021"/>
          </a:xfrm>
          <a:prstGeom prst="rect">
            <a:avLst/>
          </a:prstGeom>
        </p:spPr>
        <p:txBody>
          <a:bodyPr>
            <a:noAutofit/>
          </a:bodyPr>
          <a:lstStyle>
            <a:lvl1pPr algn="ctr">
              <a:lnSpc>
                <a:spcPct val="80000"/>
              </a:lnSpc>
              <a:defRPr sz="7200" b="1">
                <a:solidFill>
                  <a:schemeClr val="bg2"/>
                </a:solidFill>
              </a:defRPr>
            </a:lvl1pPr>
          </a:lstStyle>
          <a:p>
            <a:r>
              <a:rPr lang="en-GB"/>
              <a:t>Click to edit Master title style</a:t>
            </a:r>
            <a:endParaRPr lang="en-AU"/>
          </a:p>
        </p:txBody>
      </p:sp>
      <p:sp>
        <p:nvSpPr>
          <p:cNvPr id="7" name="Text Placeholder 6"/>
          <p:cNvSpPr>
            <a:spLocks noGrp="1"/>
          </p:cNvSpPr>
          <p:nvPr>
            <p:ph type="body" sz="quarter" idx="10"/>
          </p:nvPr>
        </p:nvSpPr>
        <p:spPr>
          <a:xfrm>
            <a:off x="1415480" y="4432925"/>
            <a:ext cx="9361041" cy="508243"/>
          </a:xfrm>
        </p:spPr>
        <p:txBody>
          <a:bodyPr>
            <a:normAutofit/>
          </a:bodyPr>
          <a:lstStyle>
            <a:lvl1pPr marL="0" indent="0" algn="ctr">
              <a:buNone/>
              <a:defRPr sz="3600">
                <a:solidFill>
                  <a:schemeClr val="bg2"/>
                </a:solidFill>
              </a:defRPr>
            </a:lvl1pPr>
          </a:lstStyle>
          <a:p>
            <a:pPr lvl="0"/>
            <a:r>
              <a:rPr lang="en-GB"/>
              <a:t>Click to edit Master text styles</a:t>
            </a:r>
          </a:p>
        </p:txBody>
      </p:sp>
      <p:sp>
        <p:nvSpPr>
          <p:cNvPr id="6" name="Footer Placeholder 5"/>
          <p:cNvSpPr>
            <a:spLocks noGrp="1"/>
          </p:cNvSpPr>
          <p:nvPr>
            <p:ph type="ftr" sz="quarter" idx="12"/>
          </p:nvPr>
        </p:nvSpPr>
        <p:spPr>
          <a:xfrm>
            <a:off x="695400" y="6164204"/>
            <a:ext cx="3590755" cy="217124"/>
          </a:xfrm>
          <a:prstGeom prst="rect">
            <a:avLst/>
          </a:prstGeom>
        </p:spPr>
        <p:txBody>
          <a:bodyPr lIns="0"/>
          <a:lstStyle>
            <a:lvl1pPr>
              <a:defRPr sz="800">
                <a:solidFill>
                  <a:schemeClr val="tx2"/>
                </a:solidFill>
              </a:defRPr>
            </a:lvl1pPr>
          </a:lstStyle>
          <a:p>
            <a:r>
              <a:rPr lang="en-AU"/>
              <a:t>V[XX] Effective: [MM/YYYY]</a:t>
            </a:r>
          </a:p>
        </p:txBody>
      </p:sp>
      <p:sp>
        <p:nvSpPr>
          <p:cNvPr id="8" name="Text Placeholder 6">
            <a:extLst>
              <a:ext uri="{FF2B5EF4-FFF2-40B4-BE49-F238E27FC236}">
                <a16:creationId xmlns:a16="http://schemas.microsoft.com/office/drawing/2014/main" id="{0133267C-30DC-1748-86D0-871075C8D0F7}"/>
              </a:ext>
            </a:extLst>
          </p:cNvPr>
          <p:cNvSpPr>
            <a:spLocks noGrp="1"/>
          </p:cNvSpPr>
          <p:nvPr>
            <p:ph type="body" sz="quarter" idx="13" hasCustomPrompt="1"/>
          </p:nvPr>
        </p:nvSpPr>
        <p:spPr>
          <a:xfrm>
            <a:off x="1415480" y="1935052"/>
            <a:ext cx="9361041" cy="508243"/>
          </a:xfrm>
        </p:spPr>
        <p:txBody>
          <a:bodyPr>
            <a:normAutofit/>
          </a:bodyPr>
          <a:lstStyle>
            <a:lvl1pPr marL="0" indent="0" algn="ctr">
              <a:buNone/>
              <a:defRPr sz="3200" b="1">
                <a:solidFill>
                  <a:schemeClr val="accent3"/>
                </a:solidFill>
              </a:defRPr>
            </a:lvl1pPr>
          </a:lstStyle>
          <a:p>
            <a:pPr lvl="0"/>
            <a:r>
              <a:rPr lang="en-GB"/>
              <a:t>CLICK TO EDIT MASTER TEXT STYLES</a:t>
            </a:r>
          </a:p>
        </p:txBody>
      </p:sp>
    </p:spTree>
    <p:extLst>
      <p:ext uri="{BB962C8B-B14F-4D97-AF65-F5344CB8AC3E}">
        <p14:creationId xmlns:p14="http://schemas.microsoft.com/office/powerpoint/2010/main" val="3697731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3" name="Content Placeholder 2"/>
          <p:cNvSpPr>
            <a:spLocks noGrp="1"/>
          </p:cNvSpPr>
          <p:nvPr>
            <p:ph idx="1"/>
          </p:nvPr>
        </p:nvSpPr>
        <p:spPr>
          <a:xfrm>
            <a:off x="527051" y="1196752"/>
            <a:ext cx="11137568" cy="4824636"/>
          </a:xfrm>
        </p:spPr>
        <p:txBody>
          <a:bodyPr>
            <a:normAutofit/>
          </a:bodyPr>
          <a:lstStyle>
            <a:lvl1pPr>
              <a:spcBef>
                <a:spcPts val="600"/>
              </a:spcBef>
              <a:spcAft>
                <a:spcPts val="600"/>
              </a:spcAft>
              <a:defRPr lang="en-US" sz="2400" dirty="0" smtClean="0">
                <a:solidFill>
                  <a:schemeClr val="tx1"/>
                </a:solidFill>
              </a:defRPr>
            </a:lvl1pPr>
            <a:lvl2pPr>
              <a:spcBef>
                <a:spcPts val="0"/>
              </a:spcBef>
              <a:spcAft>
                <a:spcPts val="300"/>
              </a:spcAft>
              <a:defRPr lang="en-US" sz="2000" dirty="0" smtClean="0">
                <a:solidFill>
                  <a:schemeClr val="tx1"/>
                </a:solidFill>
              </a:defRPr>
            </a:lvl2pPr>
            <a:lvl3pPr>
              <a:spcBef>
                <a:spcPts val="0"/>
              </a:spcBef>
              <a:spcAft>
                <a:spcPts val="300"/>
              </a:spcAft>
              <a:defRPr lang="en-US" sz="2000" dirty="0" smtClean="0">
                <a:solidFill>
                  <a:schemeClr val="tx1"/>
                </a:solidFill>
              </a:defRPr>
            </a:lvl3pPr>
          </a:lstStyle>
          <a:p>
            <a:pPr lvl="0"/>
            <a:r>
              <a:rPr lang="en-GB"/>
              <a:t>Click to edit Master text styles</a:t>
            </a:r>
          </a:p>
          <a:p>
            <a:pPr lvl="1"/>
            <a:r>
              <a:rPr lang="en-US"/>
              <a:t>Second level</a:t>
            </a:r>
          </a:p>
          <a:p>
            <a:pPr lvl="2"/>
            <a:r>
              <a:rPr lang="en-US"/>
              <a:t>Third level</a:t>
            </a:r>
          </a:p>
        </p:txBody>
      </p:sp>
      <p:sp>
        <p:nvSpPr>
          <p:cNvPr id="9" name="Footer Placeholder 2">
            <a:extLst>
              <a:ext uri="{FF2B5EF4-FFF2-40B4-BE49-F238E27FC236}">
                <a16:creationId xmlns:a16="http://schemas.microsoft.com/office/drawing/2014/main" id="{32468645-B84B-6A40-9B61-DFB57B8CA1C6}"/>
              </a:ext>
            </a:extLst>
          </p:cNvPr>
          <p:cNvSpPr>
            <a:spLocks noGrp="1"/>
          </p:cNvSpPr>
          <p:nvPr>
            <p:ph type="ftr" sz="quarter" idx="10"/>
          </p:nvPr>
        </p:nvSpPr>
        <p:spPr>
          <a:xfrm>
            <a:off x="527050" y="6309320"/>
            <a:ext cx="9313366" cy="214924"/>
          </a:xfrm>
          <a:prstGeom prst="rect">
            <a:avLst/>
          </a:prstGeom>
        </p:spPr>
        <p:txBody>
          <a:bodyPr lIns="0"/>
          <a:lstStyle>
            <a:lvl1pPr>
              <a:defRPr sz="800"/>
            </a:lvl1pPr>
          </a:lstStyle>
          <a:p>
            <a:r>
              <a:rPr lang="en-AU"/>
              <a:t>Presentation title</a:t>
            </a:r>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1" y="1196753"/>
            <a:ext cx="11137568" cy="2340000"/>
          </a:xfrm>
        </p:spPr>
        <p:txBody>
          <a:bodyPr>
            <a:normAutofit/>
          </a:bodyPr>
          <a:lstStyle>
            <a:lvl1pPr>
              <a:defRPr lang="en-US" sz="2400" dirty="0" smtClean="0"/>
            </a:lvl1pPr>
            <a:lvl2pPr>
              <a:defRPr lang="en-US" sz="2000" dirty="0" smtClean="0"/>
            </a:lvl2pPr>
            <a:lvl3pPr>
              <a:defRPr lang="en-US" sz="2000" dirty="0" smtClean="0"/>
            </a:lvl3pPr>
          </a:lstStyle>
          <a:p>
            <a:pPr lvl="0"/>
            <a:r>
              <a:rPr lang="en-GB"/>
              <a:t>Click to edit Master text styles</a:t>
            </a:r>
          </a:p>
          <a:p>
            <a:pPr lvl="1"/>
            <a:r>
              <a:rPr lang="en-GB"/>
              <a:t>Second level</a:t>
            </a:r>
          </a:p>
          <a:p>
            <a:pPr lvl="2"/>
            <a:r>
              <a:rPr lang="en-GB"/>
              <a:t>Third level</a:t>
            </a:r>
          </a:p>
        </p:txBody>
      </p:sp>
      <p:sp>
        <p:nvSpPr>
          <p:cNvPr id="7" name="Content Placeholder 6"/>
          <p:cNvSpPr>
            <a:spLocks noGrp="1"/>
          </p:cNvSpPr>
          <p:nvPr>
            <p:ph sz="quarter" idx="13"/>
          </p:nvPr>
        </p:nvSpPr>
        <p:spPr>
          <a:xfrm>
            <a:off x="527051" y="3681288"/>
            <a:ext cx="11137568" cy="2340000"/>
          </a:xfrm>
        </p:spPr>
        <p:txBody>
          <a:bodyPr>
            <a:normAutofit/>
          </a:bodyPr>
          <a:lstStyle>
            <a:lvl1pPr>
              <a:defRPr lang="en-US" sz="2400" dirty="0" smtClean="0"/>
            </a:lvl1pPr>
            <a:lvl2pPr>
              <a:defRPr sz="2000"/>
            </a:lvl2pPr>
            <a:lvl3pPr>
              <a:defRPr sz="2000"/>
            </a:lvl3pPr>
          </a:lstStyle>
          <a:p>
            <a:pPr lvl="0"/>
            <a:r>
              <a:rPr lang="en-GB"/>
              <a:t>Click to edit Master text styles</a:t>
            </a:r>
          </a:p>
          <a:p>
            <a:pPr lvl="1"/>
            <a:r>
              <a:rPr lang="en-GB"/>
              <a:t>Second level</a:t>
            </a:r>
          </a:p>
          <a:p>
            <a:pPr lvl="2"/>
            <a:r>
              <a:rPr lang="en-GB"/>
              <a:t>Third level</a:t>
            </a:r>
          </a:p>
        </p:txBody>
      </p:sp>
      <p:sp>
        <p:nvSpPr>
          <p:cNvPr id="8" name="Title 1">
            <a:extLst>
              <a:ext uri="{FF2B5EF4-FFF2-40B4-BE49-F238E27FC236}">
                <a16:creationId xmlns:a16="http://schemas.microsoft.com/office/drawing/2014/main" id="{27127779-E875-6D42-9422-EFADCE0CDABD}"/>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10" name="Footer Placeholder 2">
            <a:extLst>
              <a:ext uri="{FF2B5EF4-FFF2-40B4-BE49-F238E27FC236}">
                <a16:creationId xmlns:a16="http://schemas.microsoft.com/office/drawing/2014/main" id="{37505005-FBB3-3D45-A2F8-EC1DA43F7E13}"/>
              </a:ext>
            </a:extLst>
          </p:cNvPr>
          <p:cNvSpPr>
            <a:spLocks noGrp="1"/>
          </p:cNvSpPr>
          <p:nvPr>
            <p:ph type="ftr" sz="quarter" idx="10"/>
          </p:nvPr>
        </p:nvSpPr>
        <p:spPr>
          <a:xfrm>
            <a:off x="527050" y="6309320"/>
            <a:ext cx="9313366" cy="214924"/>
          </a:xfrm>
          <a:prstGeom prst="rect">
            <a:avLst/>
          </a:prstGeom>
        </p:spPr>
        <p:txBody>
          <a:bodyPr lIns="0"/>
          <a:lstStyle>
            <a:lvl1pPr>
              <a:defRPr sz="800"/>
            </a:lvl1pPr>
          </a:lstStyle>
          <a:p>
            <a:r>
              <a:rPr lang="en-AU"/>
              <a:t>Presentation title</a:t>
            </a:r>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1" y="1196752"/>
            <a:ext cx="5376341" cy="4824536"/>
          </a:xfrm>
        </p:spPr>
        <p:txBody>
          <a:bodyPr>
            <a:normAutofit/>
          </a:bodyPr>
          <a:lstStyle>
            <a:lvl1pPr>
              <a:defRPr lang="en-US" sz="2400" dirty="0" smtClean="0"/>
            </a:lvl1pPr>
            <a:lvl2pPr>
              <a:defRPr lang="en-US" sz="2000" dirty="0" smtClean="0"/>
            </a:lvl2pPr>
            <a:lvl3pPr>
              <a:defRPr lang="en-US" sz="2000" dirty="0" smtClean="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4" name="Content Placeholder 3"/>
          <p:cNvSpPr>
            <a:spLocks noGrp="1"/>
          </p:cNvSpPr>
          <p:nvPr>
            <p:ph sz="half" idx="2"/>
          </p:nvPr>
        </p:nvSpPr>
        <p:spPr>
          <a:xfrm>
            <a:off x="6287691" y="1196752"/>
            <a:ext cx="5376341" cy="4824536"/>
          </a:xfrm>
        </p:spPr>
        <p:txBody>
          <a:bodyPr>
            <a:normAutofit/>
          </a:bodyPr>
          <a:lstStyle>
            <a:lvl1pPr>
              <a:defRPr lang="en-US" sz="2400" dirty="0" smtClean="0"/>
            </a:lvl1pPr>
            <a:lvl2pPr>
              <a:defRPr lang="en-US" sz="2000" dirty="0" smtClean="0"/>
            </a:lvl2pPr>
            <a:lvl3pPr>
              <a:defRPr lang="en-US" sz="2000" dirty="0" smtClean="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8" name="Title 1">
            <a:extLst>
              <a:ext uri="{FF2B5EF4-FFF2-40B4-BE49-F238E27FC236}">
                <a16:creationId xmlns:a16="http://schemas.microsoft.com/office/drawing/2014/main" id="{0A6202D9-F1B0-4143-A204-A61055336988}"/>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11" name="Footer Placeholder 2">
            <a:extLst>
              <a:ext uri="{FF2B5EF4-FFF2-40B4-BE49-F238E27FC236}">
                <a16:creationId xmlns:a16="http://schemas.microsoft.com/office/drawing/2014/main" id="{5B3C88D2-9464-724B-8525-9EE6EA856FD8}"/>
              </a:ext>
            </a:extLst>
          </p:cNvPr>
          <p:cNvSpPr>
            <a:spLocks noGrp="1"/>
          </p:cNvSpPr>
          <p:nvPr>
            <p:ph type="ftr" sz="quarter" idx="10"/>
          </p:nvPr>
        </p:nvSpPr>
        <p:spPr>
          <a:xfrm>
            <a:off x="527050" y="6309320"/>
            <a:ext cx="9313366" cy="214924"/>
          </a:xfrm>
          <a:prstGeom prst="rect">
            <a:avLst/>
          </a:prstGeom>
        </p:spPr>
        <p:txBody>
          <a:bodyPr lIns="0"/>
          <a:lstStyle>
            <a:lvl1pPr>
              <a:defRPr sz="800"/>
            </a:lvl1pPr>
          </a:lstStyle>
          <a:p>
            <a:r>
              <a:rPr lang="en-AU"/>
              <a:t>Presentation title</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6445" y="1196752"/>
            <a:ext cx="7169345" cy="4826088"/>
          </a:xfrm>
        </p:spPr>
        <p:txBody>
          <a:bodyPr>
            <a:normAutofit/>
          </a:bodyPr>
          <a:lstStyle>
            <a:lvl1pPr>
              <a:defRPr lang="en-US" sz="2400" dirty="0" smtClean="0"/>
            </a:lvl1pPr>
            <a:lvl2pPr>
              <a:defRPr lang="en-US" sz="2000" dirty="0" smtClean="0"/>
            </a:lvl2pPr>
            <a:lvl3pPr>
              <a:defRPr lang="en-US" sz="2000" dirty="0" smtClean="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7" name="Content Placeholder 2"/>
          <p:cNvSpPr>
            <a:spLocks noGrp="1"/>
          </p:cNvSpPr>
          <p:nvPr>
            <p:ph idx="10"/>
          </p:nvPr>
        </p:nvSpPr>
        <p:spPr>
          <a:xfrm>
            <a:off x="527051" y="1195200"/>
            <a:ext cx="3936768" cy="4826088"/>
          </a:xfrm>
        </p:spPr>
        <p:txBody>
          <a:bodyPr>
            <a:normAutofit/>
          </a:bodyPr>
          <a:lstStyle>
            <a:lvl1pPr>
              <a:defRPr lang="en-US" sz="2400" dirty="0" smtClean="0"/>
            </a:lvl1pPr>
            <a:lvl2pPr>
              <a:defRPr lang="en-US" sz="2000" dirty="0" smtClean="0"/>
            </a:lvl2pPr>
            <a:lvl3pPr>
              <a:defRPr lang="en-US" sz="2000" dirty="0" smtClean="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8" name="Title 1">
            <a:extLst>
              <a:ext uri="{FF2B5EF4-FFF2-40B4-BE49-F238E27FC236}">
                <a16:creationId xmlns:a16="http://schemas.microsoft.com/office/drawing/2014/main" id="{F5604A7C-AC77-2148-9158-64C71063A666}"/>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10" name="Footer Placeholder 2">
            <a:extLst>
              <a:ext uri="{FF2B5EF4-FFF2-40B4-BE49-F238E27FC236}">
                <a16:creationId xmlns:a16="http://schemas.microsoft.com/office/drawing/2014/main" id="{475D9888-5A60-FE48-AC22-3C4DA54943C5}"/>
              </a:ext>
            </a:extLst>
          </p:cNvPr>
          <p:cNvSpPr>
            <a:spLocks noGrp="1"/>
          </p:cNvSpPr>
          <p:nvPr>
            <p:ph type="ftr" sz="quarter" idx="11"/>
          </p:nvPr>
        </p:nvSpPr>
        <p:spPr>
          <a:xfrm>
            <a:off x="527050" y="6309320"/>
            <a:ext cx="9313366" cy="214924"/>
          </a:xfrm>
          <a:prstGeom prst="rect">
            <a:avLst/>
          </a:prstGeom>
        </p:spPr>
        <p:txBody>
          <a:bodyPr lIns="0"/>
          <a:lstStyle>
            <a:lvl1pPr>
              <a:defRPr sz="800"/>
            </a:lvl1pPr>
          </a:lstStyle>
          <a:p>
            <a:r>
              <a:rPr lang="en-AU"/>
              <a:t>Presentation title</a:t>
            </a:r>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051" y="1196752"/>
            <a:ext cx="6943056" cy="4824536"/>
          </a:xfrm>
        </p:spPr>
        <p:txBody>
          <a:bodyPr>
            <a:normAutofit/>
          </a:bodyPr>
          <a:lstStyle>
            <a:lvl1pPr>
              <a:defRPr lang="en-US" sz="2400" dirty="0" smtClean="0"/>
            </a:lvl1pPr>
            <a:lvl2pPr>
              <a:defRPr lang="en-US" sz="2000" dirty="0" smtClean="0"/>
            </a:lvl2pPr>
            <a:lvl3pPr>
              <a:defRPr lang="en-US" sz="2000" dirty="0" smtClean="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7" name="Content Placeholder 2"/>
          <p:cNvSpPr>
            <a:spLocks noGrp="1"/>
          </p:cNvSpPr>
          <p:nvPr>
            <p:ph idx="10"/>
          </p:nvPr>
        </p:nvSpPr>
        <p:spPr>
          <a:xfrm>
            <a:off x="7672791" y="1196752"/>
            <a:ext cx="3991828" cy="4824536"/>
          </a:xfrm>
        </p:spPr>
        <p:txBody>
          <a:bodyPr lIns="0">
            <a:normAutofit/>
          </a:bodyPr>
          <a:lstStyle>
            <a:lvl1pPr>
              <a:defRPr lang="en-US" sz="2400" dirty="0" smtClean="0"/>
            </a:lvl1pPr>
            <a:lvl2pPr>
              <a:defRPr lang="en-US" sz="2000" dirty="0" smtClean="0"/>
            </a:lvl2pPr>
            <a:lvl3pPr>
              <a:defRPr lang="en-US" sz="2000" dirty="0" smtClean="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p:txBody>
      </p:sp>
      <p:sp>
        <p:nvSpPr>
          <p:cNvPr id="9" name="Title 1">
            <a:extLst>
              <a:ext uri="{FF2B5EF4-FFF2-40B4-BE49-F238E27FC236}">
                <a16:creationId xmlns:a16="http://schemas.microsoft.com/office/drawing/2014/main" id="{41916251-4100-BA40-9F71-A4611BD67666}"/>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10" name="Footer Placeholder 2">
            <a:extLst>
              <a:ext uri="{FF2B5EF4-FFF2-40B4-BE49-F238E27FC236}">
                <a16:creationId xmlns:a16="http://schemas.microsoft.com/office/drawing/2014/main" id="{78BEE9A4-553A-1446-874F-159EC51A2A56}"/>
              </a:ext>
            </a:extLst>
          </p:cNvPr>
          <p:cNvSpPr>
            <a:spLocks noGrp="1"/>
          </p:cNvSpPr>
          <p:nvPr>
            <p:ph type="ftr" sz="quarter" idx="11"/>
          </p:nvPr>
        </p:nvSpPr>
        <p:spPr>
          <a:xfrm>
            <a:off x="527050" y="6309320"/>
            <a:ext cx="9313366" cy="214924"/>
          </a:xfrm>
          <a:prstGeom prst="rect">
            <a:avLst/>
          </a:prstGeom>
        </p:spPr>
        <p:txBody>
          <a:bodyPr lIns="0"/>
          <a:lstStyle>
            <a:lvl1pPr>
              <a:defRPr sz="800"/>
            </a:lvl1pPr>
          </a:lstStyle>
          <a:p>
            <a:r>
              <a:rPr lang="en-AU"/>
              <a:t>Presentation title</a:t>
            </a:r>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 Left with Picture at Right (blee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1" y="1196752"/>
            <a:ext cx="5391675" cy="4824536"/>
          </a:xfrm>
        </p:spPr>
        <p:txBody>
          <a:bodyPr>
            <a:normAutofit/>
          </a:bodyPr>
          <a:lstStyle>
            <a:lvl1pPr>
              <a:defRPr lang="en-US" sz="2400" dirty="0" smtClean="0"/>
            </a:lvl1pPr>
            <a:lvl2pPr>
              <a:defRPr lang="en-US" sz="2000" dirty="0" smtClean="0"/>
            </a:lvl2pPr>
            <a:lvl3pPr>
              <a:defRPr lang="en-US" sz="2000" dirty="0" smtClean="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7" name="Picture Placeholder 2"/>
          <p:cNvSpPr>
            <a:spLocks noGrp="1"/>
          </p:cNvSpPr>
          <p:nvPr>
            <p:ph type="pic" idx="10"/>
          </p:nvPr>
        </p:nvSpPr>
        <p:spPr>
          <a:xfrm>
            <a:off x="6272357" y="1195200"/>
            <a:ext cx="5391675" cy="4826088"/>
          </a:xfrm>
          <a:solidFill>
            <a:schemeClr val="accent1">
              <a:lumMod val="20000"/>
              <a:lumOff val="80000"/>
            </a:schemeClr>
          </a:solidFill>
          <a:ln>
            <a:noFill/>
          </a:ln>
        </p:spPr>
        <p:txBody>
          <a:bodyPr/>
          <a:lstStyle>
            <a:lvl1pPr marL="0" indent="0" algn="ctr">
              <a:buNone/>
              <a:defRPr lang="en-AU" dirty="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8" name="Title 1">
            <a:extLst>
              <a:ext uri="{FF2B5EF4-FFF2-40B4-BE49-F238E27FC236}">
                <a16:creationId xmlns:a16="http://schemas.microsoft.com/office/drawing/2014/main" id="{8520DFCD-EA32-4E47-B2F9-3CFE600E5E6C}"/>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10" name="Footer Placeholder 2">
            <a:extLst>
              <a:ext uri="{FF2B5EF4-FFF2-40B4-BE49-F238E27FC236}">
                <a16:creationId xmlns:a16="http://schemas.microsoft.com/office/drawing/2014/main" id="{979E1A10-9D07-6B44-8D1F-000E4DA173BB}"/>
              </a:ext>
            </a:extLst>
          </p:cNvPr>
          <p:cNvSpPr>
            <a:spLocks noGrp="1"/>
          </p:cNvSpPr>
          <p:nvPr>
            <p:ph type="ftr" sz="quarter" idx="11"/>
          </p:nvPr>
        </p:nvSpPr>
        <p:spPr>
          <a:xfrm>
            <a:off x="527050" y="6309320"/>
            <a:ext cx="9313366" cy="214924"/>
          </a:xfrm>
          <a:prstGeom prst="rect">
            <a:avLst/>
          </a:prstGeom>
        </p:spPr>
        <p:txBody>
          <a:bodyPr lIns="0"/>
          <a:lstStyle>
            <a:lvl1pPr>
              <a:defRPr sz="800"/>
            </a:lvl1pPr>
          </a:lstStyle>
          <a:p>
            <a:r>
              <a:rPr lang="en-AU"/>
              <a:t>Presentation title</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27051" y="1196752"/>
            <a:ext cx="11184949" cy="4248473"/>
          </a:xfrm>
          <a:solidFill>
            <a:schemeClr val="accent1">
              <a:lumMod val="20000"/>
              <a:lumOff val="80000"/>
            </a:schemeClr>
          </a:solidFill>
        </p:spPr>
        <p:txBody>
          <a:bodyPr/>
          <a:lstStyle>
            <a:lvl1pPr marL="0" indent="0" algn="ctr">
              <a:buNone/>
              <a:defRPr lang="en-AU" dirty="0">
                <a:solidFill>
                  <a:schemeClr val="accent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527051" y="5589240"/>
            <a:ext cx="11184949" cy="432048"/>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Title 1">
            <a:extLst>
              <a:ext uri="{FF2B5EF4-FFF2-40B4-BE49-F238E27FC236}">
                <a16:creationId xmlns:a16="http://schemas.microsoft.com/office/drawing/2014/main" id="{5DE2CF6A-E0C0-114A-98BE-86FF1DD3D7E3}"/>
              </a:ext>
            </a:extLst>
          </p:cNvPr>
          <p:cNvSpPr>
            <a:spLocks noGrp="1"/>
          </p:cNvSpPr>
          <p:nvPr>
            <p:ph type="title"/>
          </p:nvPr>
        </p:nvSpPr>
        <p:spPr>
          <a:xfrm>
            <a:off x="527051" y="260648"/>
            <a:ext cx="11137568" cy="778098"/>
          </a:xfrm>
          <a:prstGeom prst="rect">
            <a:avLst/>
          </a:prstGeom>
        </p:spPr>
        <p:txBody>
          <a:bodyPr>
            <a:normAutofit/>
          </a:bodyPr>
          <a:lstStyle>
            <a:lvl1pPr>
              <a:defRPr lang="en-AU" sz="3600" b="1" dirty="0"/>
            </a:lvl1pPr>
          </a:lstStyle>
          <a:p>
            <a:r>
              <a:rPr lang="en-GB"/>
              <a:t>Click to edit Master title style</a:t>
            </a:r>
            <a:endParaRPr lang="en-AU"/>
          </a:p>
        </p:txBody>
      </p:sp>
      <p:sp>
        <p:nvSpPr>
          <p:cNvPr id="9" name="Footer Placeholder 2">
            <a:extLst>
              <a:ext uri="{FF2B5EF4-FFF2-40B4-BE49-F238E27FC236}">
                <a16:creationId xmlns:a16="http://schemas.microsoft.com/office/drawing/2014/main" id="{D0D86B26-EAF9-EE48-AFC2-91BC6E9C3E12}"/>
              </a:ext>
            </a:extLst>
          </p:cNvPr>
          <p:cNvSpPr>
            <a:spLocks noGrp="1"/>
          </p:cNvSpPr>
          <p:nvPr>
            <p:ph type="ftr" sz="quarter" idx="10"/>
          </p:nvPr>
        </p:nvSpPr>
        <p:spPr>
          <a:xfrm>
            <a:off x="527050" y="6309320"/>
            <a:ext cx="9313366" cy="214924"/>
          </a:xfrm>
          <a:prstGeom prst="rect">
            <a:avLst/>
          </a:prstGeom>
        </p:spPr>
        <p:txBody>
          <a:bodyPr lIns="0"/>
          <a:lstStyle>
            <a:lvl1pPr>
              <a:defRPr sz="800"/>
            </a:lvl1pPr>
          </a:lstStyle>
          <a:p>
            <a:r>
              <a:rPr lang="en-AU"/>
              <a:t>Presentation title</a:t>
            </a:r>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logo&#10;&#10;Description automatically generated">
            <a:extLst>
              <a:ext uri="{FF2B5EF4-FFF2-40B4-BE49-F238E27FC236}">
                <a16:creationId xmlns:a16="http://schemas.microsoft.com/office/drawing/2014/main" id="{8C808504-2964-5942-8EE4-2F14EBB665EC}"/>
              </a:ext>
            </a:extLst>
          </p:cNvPr>
          <p:cNvPicPr>
            <a:picLocks noChangeAspect="1"/>
          </p:cNvPicPr>
          <p:nvPr userDrawn="1"/>
        </p:nvPicPr>
        <p:blipFill>
          <a:blip r:embed="rId16"/>
          <a:stretch>
            <a:fillRect/>
          </a:stretch>
        </p:blipFill>
        <p:spPr>
          <a:xfrm>
            <a:off x="9834131" y="6002323"/>
            <a:ext cx="2065356" cy="811053"/>
          </a:xfrm>
          <a:prstGeom prst="rect">
            <a:avLst/>
          </a:prstGeom>
        </p:spPr>
      </p:pic>
      <p:sp>
        <p:nvSpPr>
          <p:cNvPr id="2" name="Title Placeholder 1"/>
          <p:cNvSpPr>
            <a:spLocks noGrp="1"/>
          </p:cNvSpPr>
          <p:nvPr>
            <p:ph type="title"/>
          </p:nvPr>
        </p:nvSpPr>
        <p:spPr>
          <a:xfrm>
            <a:off x="527051" y="260648"/>
            <a:ext cx="11137568" cy="778098"/>
          </a:xfrm>
          <a:prstGeom prst="rect">
            <a:avLst/>
          </a:prstGeom>
        </p:spPr>
        <p:txBody>
          <a:bodyPr vert="horz" lIns="0" tIns="0" rIns="0" bIns="0" rtlCol="0" anchor="b">
            <a:normAutofit/>
          </a:bodyPr>
          <a:lstStyle/>
          <a:p>
            <a:r>
              <a:rPr lang="en-GB"/>
              <a:t>Click to edit Master title style</a:t>
            </a:r>
            <a:endParaRPr lang="en-AU"/>
          </a:p>
        </p:txBody>
      </p:sp>
      <p:sp>
        <p:nvSpPr>
          <p:cNvPr id="3" name="Text Placeholder 2"/>
          <p:cNvSpPr>
            <a:spLocks noGrp="1"/>
          </p:cNvSpPr>
          <p:nvPr>
            <p:ph type="body" idx="1"/>
          </p:nvPr>
        </p:nvSpPr>
        <p:spPr>
          <a:xfrm>
            <a:off x="527051" y="1196752"/>
            <a:ext cx="11137568" cy="48245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2">
            <a:extLst>
              <a:ext uri="{FF2B5EF4-FFF2-40B4-BE49-F238E27FC236}">
                <a16:creationId xmlns:a16="http://schemas.microsoft.com/office/drawing/2014/main" id="{291F7554-5E1E-B746-9A48-B67E17A12D99}"/>
              </a:ext>
            </a:extLst>
          </p:cNvPr>
          <p:cNvSpPr>
            <a:spLocks noGrp="1"/>
          </p:cNvSpPr>
          <p:nvPr>
            <p:ph type="ftr" sz="quarter" idx="3"/>
          </p:nvPr>
        </p:nvSpPr>
        <p:spPr>
          <a:xfrm>
            <a:off x="527050" y="6309320"/>
            <a:ext cx="9313366" cy="214924"/>
          </a:xfrm>
          <a:prstGeom prst="rect">
            <a:avLst/>
          </a:prstGeom>
        </p:spPr>
        <p:txBody>
          <a:bodyPr lIns="0" rIns="90000"/>
          <a:lstStyle>
            <a:lvl1pPr>
              <a:defRPr sz="800">
                <a:solidFill>
                  <a:schemeClr val="tx2">
                    <a:lumMod val="50000"/>
                  </a:schemeClr>
                </a:solidFill>
              </a:defRPr>
            </a:lvl1pPr>
          </a:lstStyle>
          <a:p>
            <a:r>
              <a:rPr lang="en-AU"/>
              <a:t>Presentation title</a:t>
            </a:r>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3" r:id="rId1"/>
    <p:sldLayoutId id="2147483762" r:id="rId2"/>
    <p:sldLayoutId id="2147483650" r:id="rId3"/>
    <p:sldLayoutId id="2147483728" r:id="rId4"/>
    <p:sldLayoutId id="2147483652" r:id="rId5"/>
    <p:sldLayoutId id="2147483656" r:id="rId6"/>
    <p:sldLayoutId id="2147483732" r:id="rId7"/>
    <p:sldLayoutId id="2147483761" r:id="rId8"/>
    <p:sldLayoutId id="2147483657" r:id="rId9"/>
    <p:sldLayoutId id="2147483654" r:id="rId10"/>
    <p:sldLayoutId id="2147483655" r:id="rId11"/>
    <p:sldLayoutId id="2147483765" r:id="rId12"/>
    <p:sldLayoutId id="2147483766"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914400" rtl="0" eaLnBrk="1" latinLnBrk="0" hangingPunct="1">
        <a:spcBef>
          <a:spcPct val="0"/>
        </a:spcBef>
        <a:buNone/>
        <a:defRPr sz="3600" b="1" kern="1200">
          <a:solidFill>
            <a:schemeClr val="accent1"/>
          </a:solidFill>
          <a:latin typeface="+mj-lt"/>
          <a:ea typeface="+mj-ea"/>
          <a:cs typeface="+mj-cs"/>
        </a:defRPr>
      </a:lvl1pPr>
    </p:titleStyle>
    <p:bodyStyle>
      <a:lvl1pPr marL="179388" indent="-179388" algn="l" defTabSz="914400" rtl="0" eaLnBrk="1" latinLnBrk="0" hangingPunct="1">
        <a:spcBef>
          <a:spcPts val="600"/>
        </a:spcBef>
        <a:spcAft>
          <a:spcPts val="600"/>
        </a:spcAft>
        <a:buClr>
          <a:schemeClr val="tx1"/>
        </a:buClr>
        <a:buFont typeface="Arial" pitchFamily="34" charset="0"/>
        <a:buChar char="•"/>
        <a:defRPr sz="2400" kern="1200">
          <a:solidFill>
            <a:schemeClr val="tx1"/>
          </a:solidFill>
          <a:latin typeface="+mn-lt"/>
          <a:ea typeface="+mn-ea"/>
          <a:cs typeface="+mn-cs"/>
        </a:defRPr>
      </a:lvl1pPr>
      <a:lvl2pPr marL="358775" indent="-179388" algn="l" defTabSz="914400" rtl="0" eaLnBrk="1" latinLnBrk="0" hangingPunct="1">
        <a:spcBef>
          <a:spcPts val="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539750" indent="-179388" algn="l" defTabSz="914400" rtl="0" eaLnBrk="1" latinLnBrk="0" hangingPunct="1">
        <a:spcBef>
          <a:spcPts val="0"/>
        </a:spcBef>
        <a:spcAft>
          <a:spcPts val="300"/>
        </a:spcAft>
        <a:buClr>
          <a:schemeClr val="tx1"/>
        </a:buClr>
        <a:buFont typeface="Courier New" panose="02070309020205020404" pitchFamily="49" charset="0"/>
        <a:buChar char="o"/>
        <a:defRPr sz="2000" kern="1200">
          <a:solidFill>
            <a:schemeClr val="tx1"/>
          </a:solidFill>
          <a:latin typeface="+mn-lt"/>
          <a:ea typeface="+mn-ea"/>
          <a:cs typeface="+mn-cs"/>
        </a:defRPr>
      </a:lvl3pPr>
      <a:lvl4pPr marL="0" indent="0" algn="l" defTabSz="914400" rtl="0" eaLnBrk="1" latinLnBrk="0" hangingPunct="1">
        <a:spcBef>
          <a:spcPts val="600"/>
        </a:spcBef>
        <a:spcAft>
          <a:spcPts val="300"/>
        </a:spcAft>
        <a:buFont typeface="Arial" panose="020B0604020202020204" pitchFamily="34" charset="0"/>
        <a:buNone/>
        <a:defRPr sz="2800" b="1" kern="1200" baseline="0">
          <a:solidFill>
            <a:schemeClr val="accent1"/>
          </a:solidFill>
          <a:latin typeface="+mn-lt"/>
          <a:ea typeface="+mn-ea"/>
          <a:cs typeface="+mn-cs"/>
        </a:defRPr>
      </a:lvl4pPr>
      <a:lvl5pPr marL="892175" indent="-177800" algn="l" defTabSz="914400" rtl="0" eaLnBrk="1" latinLnBrk="0" hangingPunct="1">
        <a:spcBef>
          <a:spcPts val="0"/>
        </a:spcBef>
        <a:spcAft>
          <a:spcPts val="300"/>
        </a:spcAft>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microsoft.com/office/2018/10/relationships/comments" Target="../comments/modernComment_13A_F5E071F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E131-E953-AE4B-BD2F-2CCDC1A93062}"/>
              </a:ext>
            </a:extLst>
          </p:cNvPr>
          <p:cNvSpPr>
            <a:spLocks noGrp="1"/>
          </p:cNvSpPr>
          <p:nvPr>
            <p:ph type="title"/>
          </p:nvPr>
        </p:nvSpPr>
        <p:spPr>
          <a:xfrm>
            <a:off x="1547329" y="2721526"/>
            <a:ext cx="9097341" cy="1151028"/>
          </a:xfrm>
        </p:spPr>
        <p:txBody>
          <a:bodyPr/>
          <a:lstStyle/>
          <a:p>
            <a:r>
              <a:rPr lang="en-US"/>
              <a:t>Case Details</a:t>
            </a:r>
          </a:p>
        </p:txBody>
      </p:sp>
      <p:sp>
        <p:nvSpPr>
          <p:cNvPr id="3" name="Text Placeholder 2">
            <a:extLst>
              <a:ext uri="{FF2B5EF4-FFF2-40B4-BE49-F238E27FC236}">
                <a16:creationId xmlns:a16="http://schemas.microsoft.com/office/drawing/2014/main" id="{881E3AF8-7A74-8241-BF61-8F1299FF0787}"/>
              </a:ext>
            </a:extLst>
          </p:cNvPr>
          <p:cNvSpPr>
            <a:spLocks noGrp="1"/>
          </p:cNvSpPr>
          <p:nvPr>
            <p:ph type="body" sz="quarter" idx="10"/>
          </p:nvPr>
        </p:nvSpPr>
        <p:spPr>
          <a:xfrm>
            <a:off x="1415478" y="4049628"/>
            <a:ext cx="9361041" cy="508243"/>
          </a:xfrm>
        </p:spPr>
        <p:txBody>
          <a:bodyPr>
            <a:normAutofit lnSpcReduction="10000"/>
          </a:bodyPr>
          <a:lstStyle/>
          <a:p>
            <a:r>
              <a:rPr lang="en-US"/>
              <a:t>Trauma Resource Kit</a:t>
            </a:r>
          </a:p>
        </p:txBody>
      </p:sp>
      <p:sp>
        <p:nvSpPr>
          <p:cNvPr id="4" name="Footer Placeholder 3">
            <a:extLst>
              <a:ext uri="{FF2B5EF4-FFF2-40B4-BE49-F238E27FC236}">
                <a16:creationId xmlns:a16="http://schemas.microsoft.com/office/drawing/2014/main" id="{7A0AC017-0B91-4C4B-ACFC-F6459B0DDDD0}"/>
              </a:ext>
            </a:extLst>
          </p:cNvPr>
          <p:cNvSpPr>
            <a:spLocks noGrp="1"/>
          </p:cNvSpPr>
          <p:nvPr>
            <p:ph type="ftr" sz="quarter" idx="12"/>
          </p:nvPr>
        </p:nvSpPr>
        <p:spPr/>
        <p:txBody>
          <a:bodyPr/>
          <a:lstStyle/>
          <a:p>
            <a:r>
              <a:rPr lang="en-AU"/>
              <a:t>V1 Effective: May 2023 Review: May 2024</a:t>
            </a:r>
          </a:p>
        </p:txBody>
      </p:sp>
      <p:sp>
        <p:nvSpPr>
          <p:cNvPr id="5" name="Text Placeholder 4">
            <a:extLst>
              <a:ext uri="{FF2B5EF4-FFF2-40B4-BE49-F238E27FC236}">
                <a16:creationId xmlns:a16="http://schemas.microsoft.com/office/drawing/2014/main" id="{7CCF1917-4CDC-944D-BA4C-36AF0D0176B0}"/>
              </a:ext>
            </a:extLst>
          </p:cNvPr>
          <p:cNvSpPr>
            <a:spLocks noGrp="1"/>
          </p:cNvSpPr>
          <p:nvPr>
            <p:ph type="body" sz="quarter" idx="13"/>
          </p:nvPr>
        </p:nvSpPr>
        <p:spPr>
          <a:xfrm>
            <a:off x="1703512" y="4541994"/>
            <a:ext cx="9361041" cy="508243"/>
          </a:xfrm>
        </p:spPr>
        <p:txBody>
          <a:bodyPr>
            <a:normAutofit/>
          </a:bodyPr>
          <a:lstStyle/>
          <a:p>
            <a:r>
              <a:rPr lang="en-US"/>
              <a:t>Performing the Trauma Primary Survey</a:t>
            </a:r>
          </a:p>
        </p:txBody>
      </p:sp>
    </p:spTree>
    <p:extLst>
      <p:ext uri="{BB962C8B-B14F-4D97-AF65-F5344CB8AC3E}">
        <p14:creationId xmlns:p14="http://schemas.microsoft.com/office/powerpoint/2010/main" val="3583272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x-ray film, blur, jellyfish&#10;&#10;Description automatically generated">
            <a:extLst>
              <a:ext uri="{FF2B5EF4-FFF2-40B4-BE49-F238E27FC236}">
                <a16:creationId xmlns:a16="http://schemas.microsoft.com/office/drawing/2014/main" id="{8C4207D0-99CE-4D96-A7CC-9D4A4165A4D8}"/>
              </a:ext>
            </a:extLst>
          </p:cNvPr>
          <p:cNvPicPr>
            <a:picLocks noChangeAspect="1"/>
          </p:cNvPicPr>
          <p:nvPr/>
        </p:nvPicPr>
        <p:blipFill rotWithShape="1">
          <a:blip r:embed="rId3">
            <a:extLst>
              <a:ext uri="{28A0092B-C50C-407E-A947-70E740481C1C}">
                <a14:useLocalDpi xmlns:a14="http://schemas.microsoft.com/office/drawing/2010/main" val="0"/>
              </a:ext>
            </a:extLst>
          </a:blip>
          <a:srcRect l="3034" t="5183"/>
          <a:stretch/>
        </p:blipFill>
        <p:spPr bwMode="auto">
          <a:xfrm>
            <a:off x="1631504" y="-118110"/>
            <a:ext cx="8820785" cy="70942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52166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923FB4FC-44A6-A239-F1B9-9256B676CCD9}"/>
              </a:ext>
            </a:extLst>
          </p:cNvPr>
          <p:cNvPicPr>
            <a:picLocks noChangeAspect="1"/>
          </p:cNvPicPr>
          <p:nvPr/>
        </p:nvPicPr>
        <p:blipFill>
          <a:blip r:embed="rId3"/>
          <a:stretch>
            <a:fillRect/>
          </a:stretch>
        </p:blipFill>
        <p:spPr>
          <a:xfrm>
            <a:off x="152400" y="4310269"/>
            <a:ext cx="1616765" cy="1616765"/>
          </a:xfrm>
          <a:prstGeom prst="rect">
            <a:avLst/>
          </a:prstGeom>
        </p:spPr>
      </p:pic>
      <p:sp>
        <p:nvSpPr>
          <p:cNvPr id="2" name="Content Placeholder 1">
            <a:extLst>
              <a:ext uri="{FF2B5EF4-FFF2-40B4-BE49-F238E27FC236}">
                <a16:creationId xmlns:a16="http://schemas.microsoft.com/office/drawing/2014/main" id="{3322D74E-2A4E-4BB4-93C4-FDC848F1538B}"/>
              </a:ext>
            </a:extLst>
          </p:cNvPr>
          <p:cNvSpPr>
            <a:spLocks noGrp="1"/>
          </p:cNvSpPr>
          <p:nvPr>
            <p:ph idx="1"/>
          </p:nvPr>
        </p:nvSpPr>
        <p:spPr>
          <a:xfrm>
            <a:off x="858355" y="1207796"/>
            <a:ext cx="10609509" cy="4752528"/>
          </a:xfrm>
        </p:spPr>
        <p:txBody>
          <a:bodyPr vert="horz" lIns="0" tIns="0" rIns="0" bIns="0" rtlCol="0" anchor="t">
            <a:normAutofit lnSpcReduction="10000"/>
          </a:bodyPr>
          <a:lstStyle/>
          <a:p>
            <a:pPr marL="0" indent="0">
              <a:lnSpc>
                <a:spcPct val="114999"/>
              </a:lnSpc>
              <a:buNone/>
            </a:pPr>
            <a:r>
              <a:rPr lang="en-AU" sz="2800" b="1">
                <a:solidFill>
                  <a:srgbClr val="000000"/>
                </a:solidFill>
                <a:latin typeface="Calibri"/>
                <a:cs typeface="Calibri"/>
              </a:rPr>
              <a:t>Life Threat: Airway Compromise, Significant Head Injury</a:t>
            </a:r>
            <a:endParaRPr lang="en-US"/>
          </a:p>
          <a:p>
            <a:pPr marL="457200" indent="-457200">
              <a:lnSpc>
                <a:spcPct val="114999"/>
              </a:lnSpc>
            </a:pPr>
            <a:r>
              <a:rPr lang="en-AU" sz="2800">
                <a:cs typeface="Calibri"/>
              </a:rPr>
              <a:t>Avoid head tilt</a:t>
            </a:r>
          </a:p>
          <a:p>
            <a:pPr marL="457200" indent="-457200">
              <a:lnSpc>
                <a:spcPct val="114999"/>
              </a:lnSpc>
            </a:pPr>
            <a:r>
              <a:rPr lang="en-AU" sz="2800">
                <a:cs typeface="Calibri"/>
              </a:rPr>
              <a:t>Consider early intubation</a:t>
            </a:r>
          </a:p>
          <a:p>
            <a:pPr marL="457200" indent="-457200">
              <a:lnSpc>
                <a:spcPct val="114999"/>
              </a:lnSpc>
            </a:pPr>
            <a:r>
              <a:rPr lang="en-AU" sz="2800">
                <a:cs typeface="Calibri"/>
              </a:rPr>
              <a:t>Anticipate difficult intubation (age, immobilisation), consider baseline GCS. </a:t>
            </a:r>
            <a:endParaRPr lang="en-AU"/>
          </a:p>
          <a:p>
            <a:pPr marL="0" indent="0">
              <a:lnSpc>
                <a:spcPct val="114999"/>
              </a:lnSpc>
              <a:buNone/>
            </a:pPr>
            <a:endParaRPr lang="en-AU" sz="2800" b="1">
              <a:cs typeface="Calibri" panose="020F0502020204030204"/>
            </a:endParaRPr>
          </a:p>
          <a:p>
            <a:pPr marL="0" indent="0">
              <a:lnSpc>
                <a:spcPct val="114999"/>
              </a:lnSpc>
              <a:buNone/>
            </a:pPr>
            <a:endParaRPr lang="en-AU" sz="2800" b="1">
              <a:solidFill>
                <a:srgbClr val="C00000"/>
              </a:solidFill>
              <a:cs typeface="Calibri" panose="020F0502020204030204"/>
            </a:endParaRPr>
          </a:p>
          <a:p>
            <a:pPr marL="0" indent="0">
              <a:lnSpc>
                <a:spcPct val="114999"/>
              </a:lnSpc>
              <a:buNone/>
            </a:pPr>
            <a:r>
              <a:rPr lang="en-AU" sz="2800" b="1">
                <a:solidFill>
                  <a:srgbClr val="C00000"/>
                </a:solidFill>
                <a:cs typeface="Calibri" panose="020F0502020204030204"/>
              </a:rPr>
              <a:t>Trauma over 65 years is complex. </a:t>
            </a:r>
          </a:p>
          <a:p>
            <a:pPr marL="0" indent="0">
              <a:buNone/>
            </a:pPr>
            <a:endParaRPr lang="en-AU">
              <a:cs typeface="Calibri" panose="020F0502020204030204"/>
            </a:endParaRPr>
          </a:p>
        </p:txBody>
      </p:sp>
      <p:sp>
        <p:nvSpPr>
          <p:cNvPr id="4" name="Title 3">
            <a:extLst>
              <a:ext uri="{FF2B5EF4-FFF2-40B4-BE49-F238E27FC236}">
                <a16:creationId xmlns:a16="http://schemas.microsoft.com/office/drawing/2014/main" id="{F0F7D66D-A181-4202-BCCE-6B906EDE0E46}"/>
              </a:ext>
            </a:extLst>
          </p:cNvPr>
          <p:cNvSpPr>
            <a:spLocks noGrp="1"/>
          </p:cNvSpPr>
          <p:nvPr>
            <p:ph type="title"/>
          </p:nvPr>
        </p:nvSpPr>
        <p:spPr/>
        <p:txBody>
          <a:bodyPr/>
          <a:lstStyle/>
          <a:p>
            <a:r>
              <a:rPr lang="en-AU"/>
              <a:t>Key Points: </a:t>
            </a:r>
          </a:p>
        </p:txBody>
      </p:sp>
      <p:sp>
        <p:nvSpPr>
          <p:cNvPr id="5" name="Footer Placeholder 4">
            <a:extLst>
              <a:ext uri="{FF2B5EF4-FFF2-40B4-BE49-F238E27FC236}">
                <a16:creationId xmlns:a16="http://schemas.microsoft.com/office/drawing/2014/main" id="{3A22AE3A-C3A3-4AC2-845B-D9C2DCCCD1A1}"/>
              </a:ext>
            </a:extLst>
          </p:cNvPr>
          <p:cNvSpPr>
            <a:spLocks noGrp="1"/>
          </p:cNvSpPr>
          <p:nvPr>
            <p:ph type="ftr" sz="quarter" idx="11"/>
          </p:nvPr>
        </p:nvSpPr>
        <p:spPr/>
        <p:txBody>
          <a:bodyPr/>
          <a:lstStyle/>
          <a:p>
            <a:r>
              <a:rPr lang="en-AU"/>
              <a:t>V1 Effective: May 2023</a:t>
            </a:r>
          </a:p>
        </p:txBody>
      </p:sp>
    </p:spTree>
    <p:extLst>
      <p:ext uri="{BB962C8B-B14F-4D97-AF65-F5344CB8AC3E}">
        <p14:creationId xmlns:p14="http://schemas.microsoft.com/office/powerpoint/2010/main" val="4234660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B45A91-8ADB-4452-B887-36F8EE89A31B}"/>
              </a:ext>
            </a:extLst>
          </p:cNvPr>
          <p:cNvSpPr>
            <a:spLocks noGrp="1"/>
          </p:cNvSpPr>
          <p:nvPr>
            <p:ph idx="1"/>
          </p:nvPr>
        </p:nvSpPr>
        <p:spPr>
          <a:xfrm>
            <a:off x="542864" y="1086513"/>
            <a:ext cx="7065304" cy="529080"/>
          </a:xfrm>
        </p:spPr>
        <p:txBody>
          <a:bodyPr/>
          <a:lstStyle/>
          <a:p>
            <a:pPr marL="0" indent="0">
              <a:buNone/>
            </a:pPr>
            <a:r>
              <a:rPr lang="en-AU"/>
              <a:t>Motorbike vs Post </a:t>
            </a:r>
            <a:r>
              <a:rPr lang="en-AU" b="1">
                <a:solidFill>
                  <a:srgbClr val="C00000"/>
                </a:solidFill>
              </a:rPr>
              <a:t>100kmph. Unstable </a:t>
            </a:r>
            <a:r>
              <a:rPr lang="en-AU" b="1" err="1">
                <a:solidFill>
                  <a:srgbClr val="C00000"/>
                </a:solidFill>
              </a:rPr>
              <a:t>Haemodynamics</a:t>
            </a:r>
            <a:r>
              <a:rPr lang="en-AU" b="1">
                <a:solidFill>
                  <a:srgbClr val="C00000"/>
                </a:solidFill>
              </a:rPr>
              <a:t>. </a:t>
            </a:r>
          </a:p>
          <a:p>
            <a:pPr marL="0" indent="0">
              <a:buNone/>
            </a:pPr>
            <a:endParaRPr lang="en-AU"/>
          </a:p>
          <a:p>
            <a:pPr marL="0" indent="0">
              <a:buNone/>
            </a:pPr>
            <a:endParaRPr lang="en-AU">
              <a:solidFill>
                <a:schemeClr val="accent2"/>
              </a:solidFill>
            </a:endParaRPr>
          </a:p>
          <a:p>
            <a:pPr marL="0" indent="0">
              <a:buNone/>
            </a:pPr>
            <a:endParaRPr lang="en-AU"/>
          </a:p>
        </p:txBody>
      </p:sp>
      <p:sp>
        <p:nvSpPr>
          <p:cNvPr id="6" name="Title 5">
            <a:extLst>
              <a:ext uri="{FF2B5EF4-FFF2-40B4-BE49-F238E27FC236}">
                <a16:creationId xmlns:a16="http://schemas.microsoft.com/office/drawing/2014/main" id="{F7C9F870-BE31-4545-9460-941811304330}"/>
              </a:ext>
            </a:extLst>
          </p:cNvPr>
          <p:cNvSpPr>
            <a:spLocks noGrp="1"/>
          </p:cNvSpPr>
          <p:nvPr>
            <p:ph type="title"/>
          </p:nvPr>
        </p:nvSpPr>
        <p:spPr>
          <a:xfrm>
            <a:off x="542865" y="520126"/>
            <a:ext cx="11137568" cy="529080"/>
          </a:xfrm>
        </p:spPr>
        <p:txBody>
          <a:bodyPr>
            <a:normAutofit/>
          </a:bodyPr>
          <a:lstStyle/>
          <a:p>
            <a:r>
              <a:rPr lang="en-AU" sz="2400" b="0">
                <a:solidFill>
                  <a:schemeClr val="tx1"/>
                </a:solidFill>
              </a:rPr>
              <a:t>65 year-old-male</a:t>
            </a:r>
          </a:p>
        </p:txBody>
      </p:sp>
      <p:sp>
        <p:nvSpPr>
          <p:cNvPr id="4" name="Footer Placeholder 3">
            <a:extLst>
              <a:ext uri="{FF2B5EF4-FFF2-40B4-BE49-F238E27FC236}">
                <a16:creationId xmlns:a16="http://schemas.microsoft.com/office/drawing/2014/main" id="{B555DF02-209E-4CB2-A32A-E670B72BF9C5}"/>
              </a:ext>
            </a:extLst>
          </p:cNvPr>
          <p:cNvSpPr>
            <a:spLocks noGrp="1"/>
          </p:cNvSpPr>
          <p:nvPr>
            <p:ph type="ftr" sz="quarter" idx="11"/>
          </p:nvPr>
        </p:nvSpPr>
        <p:spPr/>
        <p:txBody>
          <a:bodyPr/>
          <a:lstStyle/>
          <a:p>
            <a:r>
              <a:rPr lang="en-AU"/>
              <a:t>V1 Effective: May 2023</a:t>
            </a:r>
          </a:p>
        </p:txBody>
      </p:sp>
      <p:pic>
        <p:nvPicPr>
          <p:cNvPr id="3" name="Picture 2" descr="A motorcycle crashed into a pole&#10;&#10;Description automatically generated with low confidence">
            <a:extLst>
              <a:ext uri="{FF2B5EF4-FFF2-40B4-BE49-F238E27FC236}">
                <a16:creationId xmlns:a16="http://schemas.microsoft.com/office/drawing/2014/main" id="{B6448F9B-D3C7-4615-ADBB-2E80EA2D8159}"/>
              </a:ext>
            </a:extLst>
          </p:cNvPr>
          <p:cNvPicPr>
            <a:picLocks noChangeAspect="1"/>
          </p:cNvPicPr>
          <p:nvPr/>
        </p:nvPicPr>
        <p:blipFill rotWithShape="1">
          <a:blip r:embed="rId3"/>
          <a:srcRect l="15532" t="11836" r="875" b="4003"/>
          <a:stretch/>
        </p:blipFill>
        <p:spPr>
          <a:xfrm>
            <a:off x="558145" y="1849994"/>
            <a:ext cx="6113920" cy="4027278"/>
          </a:xfrm>
          <a:prstGeom prst="rect">
            <a:avLst/>
          </a:prstGeom>
        </p:spPr>
      </p:pic>
      <p:pic>
        <p:nvPicPr>
          <p:cNvPr id="5" name="Picture 7" descr="Graphical user interface, text, application, email&#10;&#10;Description automatically generated">
            <a:extLst>
              <a:ext uri="{FF2B5EF4-FFF2-40B4-BE49-F238E27FC236}">
                <a16:creationId xmlns:a16="http://schemas.microsoft.com/office/drawing/2014/main" id="{34D485CB-21D9-F0BD-B0E5-56AD2F6EF0DE}"/>
              </a:ext>
            </a:extLst>
          </p:cNvPr>
          <p:cNvPicPr>
            <a:picLocks noChangeAspect="1"/>
          </p:cNvPicPr>
          <p:nvPr/>
        </p:nvPicPr>
        <p:blipFill rotWithShape="1">
          <a:blip r:embed="rId4"/>
          <a:srcRect t="-99" r="34764" b="255"/>
          <a:stretch/>
        </p:blipFill>
        <p:spPr>
          <a:xfrm>
            <a:off x="6723270" y="1714500"/>
            <a:ext cx="5031508" cy="4319249"/>
          </a:xfrm>
          <a:prstGeom prst="rect">
            <a:avLst/>
          </a:prstGeom>
        </p:spPr>
      </p:pic>
    </p:spTree>
    <p:extLst>
      <p:ext uri="{BB962C8B-B14F-4D97-AF65-F5344CB8AC3E}">
        <p14:creationId xmlns:p14="http://schemas.microsoft.com/office/powerpoint/2010/main" val="2843019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6D4853-C7A4-49F0-9317-EE514E0F2A66}"/>
              </a:ext>
            </a:extLst>
          </p:cNvPr>
          <p:cNvPicPr>
            <a:picLocks noChangeAspect="1"/>
          </p:cNvPicPr>
          <p:nvPr/>
        </p:nvPicPr>
        <p:blipFill rotWithShape="1">
          <a:blip r:embed="rId3">
            <a:extLst>
              <a:ext uri="{28A0092B-C50C-407E-A947-70E740481C1C}">
                <a14:useLocalDpi xmlns:a14="http://schemas.microsoft.com/office/drawing/2010/main" val="0"/>
              </a:ext>
            </a:extLst>
          </a:blip>
          <a:srcRect t="-658" b="3870"/>
          <a:stretch/>
        </p:blipFill>
        <p:spPr bwMode="auto">
          <a:xfrm>
            <a:off x="1559496" y="-99392"/>
            <a:ext cx="8779510" cy="69573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5376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7D66D-A181-4202-BCCE-6B906EDE0E46}"/>
              </a:ext>
            </a:extLst>
          </p:cNvPr>
          <p:cNvSpPr>
            <a:spLocks noGrp="1"/>
          </p:cNvSpPr>
          <p:nvPr>
            <p:ph type="title"/>
          </p:nvPr>
        </p:nvSpPr>
        <p:spPr/>
        <p:txBody>
          <a:bodyPr/>
          <a:lstStyle/>
          <a:p>
            <a:r>
              <a:rPr lang="en-AU"/>
              <a:t>Key Points: </a:t>
            </a:r>
          </a:p>
        </p:txBody>
      </p:sp>
      <p:sp>
        <p:nvSpPr>
          <p:cNvPr id="5" name="Footer Placeholder 4">
            <a:extLst>
              <a:ext uri="{FF2B5EF4-FFF2-40B4-BE49-F238E27FC236}">
                <a16:creationId xmlns:a16="http://schemas.microsoft.com/office/drawing/2014/main" id="{3A22AE3A-C3A3-4AC2-845B-D9C2DCCCD1A1}"/>
              </a:ext>
            </a:extLst>
          </p:cNvPr>
          <p:cNvSpPr>
            <a:spLocks noGrp="1"/>
          </p:cNvSpPr>
          <p:nvPr>
            <p:ph type="ftr" sz="quarter" idx="11"/>
          </p:nvPr>
        </p:nvSpPr>
        <p:spPr/>
        <p:txBody>
          <a:bodyPr/>
          <a:lstStyle/>
          <a:p>
            <a:r>
              <a:rPr lang="en-AU"/>
              <a:t>V1 Effective: May 2023</a:t>
            </a:r>
          </a:p>
        </p:txBody>
      </p:sp>
      <p:sp>
        <p:nvSpPr>
          <p:cNvPr id="7" name="Content Placeholder 1">
            <a:extLst>
              <a:ext uri="{FF2B5EF4-FFF2-40B4-BE49-F238E27FC236}">
                <a16:creationId xmlns:a16="http://schemas.microsoft.com/office/drawing/2014/main" id="{8E7CD110-02BE-8E8A-B1E1-B90C9CFE197C}"/>
              </a:ext>
            </a:extLst>
          </p:cNvPr>
          <p:cNvSpPr txBox="1">
            <a:spLocks/>
          </p:cNvSpPr>
          <p:nvPr/>
        </p:nvSpPr>
        <p:spPr>
          <a:xfrm>
            <a:off x="792094" y="1229882"/>
            <a:ext cx="10609509" cy="4752528"/>
          </a:xfrm>
          <a:prstGeom prst="rect">
            <a:avLst/>
          </a:prstGeom>
        </p:spPr>
        <p:txBody>
          <a:bodyPr vert="horz" lIns="0" tIns="0" rIns="0" bIns="0" rtlCol="0" anchor="t">
            <a:normAutofit/>
          </a:bodyPr>
          <a:lstStyle>
            <a:lvl1pPr marL="179388" indent="-179388" algn="l" defTabSz="914400" rtl="0" eaLnBrk="1" latinLnBrk="0" hangingPunct="1">
              <a:spcBef>
                <a:spcPts val="600"/>
              </a:spcBef>
              <a:spcAft>
                <a:spcPts val="600"/>
              </a:spcAft>
              <a:buClr>
                <a:schemeClr val="tx1"/>
              </a:buClr>
              <a:buFont typeface="Arial" pitchFamily="34" charset="0"/>
              <a:buChar char="•"/>
              <a:defRPr lang="en-US" sz="2400" kern="1200" dirty="0" smtClean="0">
                <a:solidFill>
                  <a:schemeClr val="tx1"/>
                </a:solidFill>
                <a:latin typeface="+mn-lt"/>
                <a:ea typeface="+mn-ea"/>
                <a:cs typeface="+mn-cs"/>
              </a:defRPr>
            </a:lvl1pPr>
            <a:lvl2pPr marL="358775" indent="-179388" algn="l" defTabSz="914400" rtl="0" eaLnBrk="1" latinLnBrk="0" hangingPunct="1">
              <a:spcBef>
                <a:spcPts val="0"/>
              </a:spcBef>
              <a:spcAft>
                <a:spcPts val="300"/>
              </a:spcAft>
              <a:buClr>
                <a:schemeClr val="tx1"/>
              </a:buClr>
              <a:buFont typeface="Arial" panose="020B0604020202020204" pitchFamily="34" charset="0"/>
              <a:buChar char="−"/>
              <a:defRPr lang="en-US" sz="2000" kern="1200" dirty="0" smtClean="0">
                <a:solidFill>
                  <a:schemeClr val="tx1"/>
                </a:solidFill>
                <a:latin typeface="+mn-lt"/>
                <a:ea typeface="+mn-ea"/>
                <a:cs typeface="+mn-cs"/>
              </a:defRPr>
            </a:lvl2pPr>
            <a:lvl3pPr marL="539750" indent="-179388" algn="l" defTabSz="914400" rtl="0" eaLnBrk="1" latinLnBrk="0" hangingPunct="1">
              <a:spcBef>
                <a:spcPts val="0"/>
              </a:spcBef>
              <a:spcAft>
                <a:spcPts val="300"/>
              </a:spcAft>
              <a:buClr>
                <a:schemeClr val="tx1"/>
              </a:buClr>
              <a:buFont typeface="Courier New" panose="02070309020205020404" pitchFamily="49" charset="0"/>
              <a:buChar char="o"/>
              <a:defRPr lang="en-US" sz="2000" kern="1200" dirty="0" smtClean="0">
                <a:solidFill>
                  <a:schemeClr val="tx1"/>
                </a:solidFill>
                <a:latin typeface="+mn-lt"/>
                <a:ea typeface="+mn-ea"/>
                <a:cs typeface="+mn-cs"/>
              </a:defRPr>
            </a:lvl3pPr>
            <a:lvl4pPr marL="0" indent="0" algn="l" defTabSz="914400" rtl="0" eaLnBrk="1" latinLnBrk="0" hangingPunct="1">
              <a:spcBef>
                <a:spcPts val="600"/>
              </a:spcBef>
              <a:spcAft>
                <a:spcPts val="300"/>
              </a:spcAft>
              <a:buFont typeface="Arial" panose="020B0604020202020204" pitchFamily="34" charset="0"/>
              <a:buNone/>
              <a:defRPr sz="1800" b="1" kern="1200" baseline="0">
                <a:solidFill>
                  <a:schemeClr val="accent1"/>
                </a:solidFill>
                <a:latin typeface="+mn-lt"/>
                <a:ea typeface="+mn-ea"/>
                <a:cs typeface="+mn-cs"/>
              </a:defRPr>
            </a:lvl4pPr>
            <a:lvl5pPr marL="892175" indent="-177800" algn="l" defTabSz="914400" rtl="0" eaLnBrk="1" latinLnBrk="0" hangingPunct="1">
              <a:spcBef>
                <a:spcPts val="0"/>
              </a:spcBef>
              <a:spcAft>
                <a:spcPts val="300"/>
              </a:spcAft>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4999"/>
              </a:lnSpc>
              <a:buNone/>
            </a:pPr>
            <a:r>
              <a:rPr lang="en-AU" sz="2800" b="1">
                <a:solidFill>
                  <a:srgbClr val="000000"/>
                </a:solidFill>
                <a:latin typeface="Calibri"/>
                <a:cs typeface="Calibri"/>
              </a:rPr>
              <a:t>Life Threat: Haemorrhage, Hypothermia</a:t>
            </a:r>
            <a:endParaRPr lang="en-AU"/>
          </a:p>
          <a:p>
            <a:pPr marL="457200" indent="-457200">
              <a:lnSpc>
                <a:spcPct val="114999"/>
              </a:lnSpc>
            </a:pPr>
            <a:r>
              <a:rPr lang="en-AU" sz="2800">
                <a:solidFill>
                  <a:srgbClr val="000000"/>
                </a:solidFill>
                <a:cs typeface="Calibri" panose="020F0502020204030204"/>
              </a:rPr>
              <a:t>Pelvic binder with feed bound in internal rotation</a:t>
            </a:r>
          </a:p>
          <a:p>
            <a:pPr marL="457200" indent="-457200">
              <a:lnSpc>
                <a:spcPct val="114999"/>
              </a:lnSpc>
            </a:pPr>
            <a:r>
              <a:rPr lang="en-AU" sz="2800">
                <a:solidFill>
                  <a:srgbClr val="000000"/>
                </a:solidFill>
                <a:cs typeface="Calibri" panose="020F0502020204030204"/>
              </a:rPr>
              <a:t>Appropriate intravenous access (above the level of the injury)</a:t>
            </a:r>
          </a:p>
          <a:p>
            <a:pPr marL="457200" indent="-457200">
              <a:lnSpc>
                <a:spcPct val="114999"/>
              </a:lnSpc>
            </a:pPr>
            <a:r>
              <a:rPr lang="en-AU" sz="2800">
                <a:solidFill>
                  <a:srgbClr val="000000"/>
                </a:solidFill>
                <a:cs typeface="Calibri" panose="020F0502020204030204"/>
              </a:rPr>
              <a:t>Targeted resuscitation</a:t>
            </a:r>
          </a:p>
          <a:p>
            <a:pPr marL="457200" indent="-457200">
              <a:lnSpc>
                <a:spcPct val="114999"/>
              </a:lnSpc>
            </a:pPr>
            <a:r>
              <a:rPr lang="en-AU" sz="2800">
                <a:solidFill>
                  <a:srgbClr val="000000"/>
                </a:solidFill>
                <a:cs typeface="Calibri" panose="020F0502020204030204"/>
              </a:rPr>
              <a:t>Warming</a:t>
            </a:r>
          </a:p>
          <a:p>
            <a:pPr marL="0" indent="0">
              <a:lnSpc>
                <a:spcPct val="114999"/>
              </a:lnSpc>
              <a:buNone/>
            </a:pPr>
            <a:endParaRPr lang="en-AU" sz="2800" b="1">
              <a:solidFill>
                <a:srgbClr val="000000"/>
              </a:solidFill>
              <a:cs typeface="Calibri" panose="020F0502020204030204"/>
            </a:endParaRPr>
          </a:p>
          <a:p>
            <a:pPr marL="0" indent="0">
              <a:lnSpc>
                <a:spcPct val="114999"/>
              </a:lnSpc>
              <a:buNone/>
            </a:pPr>
            <a:endParaRPr lang="en-AU" sz="2800" b="1">
              <a:solidFill>
                <a:srgbClr val="000000"/>
              </a:solidFill>
              <a:cs typeface="Calibri" panose="020F0502020204030204"/>
            </a:endParaRPr>
          </a:p>
          <a:p>
            <a:pPr marL="0" indent="0">
              <a:lnSpc>
                <a:spcPct val="114999"/>
              </a:lnSpc>
              <a:buNone/>
            </a:pPr>
            <a:endParaRPr lang="en-AU" sz="2800" b="1">
              <a:solidFill>
                <a:srgbClr val="000000"/>
              </a:solidFill>
              <a:cs typeface="Calibri" panose="020F0502020204030204"/>
            </a:endParaRPr>
          </a:p>
          <a:p>
            <a:pPr marL="0" indent="0">
              <a:lnSpc>
                <a:spcPct val="114999"/>
              </a:lnSpc>
              <a:buNone/>
            </a:pPr>
            <a:endParaRPr lang="en-AU" sz="2800" b="1">
              <a:solidFill>
                <a:srgbClr val="000000"/>
              </a:solidFill>
              <a:cs typeface="Calibri" panose="020F0502020204030204"/>
            </a:endParaRPr>
          </a:p>
          <a:p>
            <a:pPr marL="0" indent="0">
              <a:buNone/>
            </a:pPr>
            <a:endParaRPr lang="en-AU">
              <a:solidFill>
                <a:srgbClr val="000000"/>
              </a:solidFill>
              <a:cs typeface="Calibri" panose="020F0502020204030204"/>
            </a:endParaRPr>
          </a:p>
        </p:txBody>
      </p:sp>
    </p:spTree>
    <p:extLst>
      <p:ext uri="{BB962C8B-B14F-4D97-AF65-F5344CB8AC3E}">
        <p14:creationId xmlns:p14="http://schemas.microsoft.com/office/powerpoint/2010/main" val="1638508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10;&#10;Description automatically generated">
            <a:extLst>
              <a:ext uri="{FF2B5EF4-FFF2-40B4-BE49-F238E27FC236}">
                <a16:creationId xmlns:a16="http://schemas.microsoft.com/office/drawing/2014/main" id="{CB03C71A-91F9-51D8-92C9-FE835FE75BE9}"/>
              </a:ext>
            </a:extLst>
          </p:cNvPr>
          <p:cNvPicPr>
            <a:picLocks noGrp="1" noChangeAspect="1"/>
          </p:cNvPicPr>
          <p:nvPr>
            <p:ph idx="1"/>
          </p:nvPr>
        </p:nvPicPr>
        <p:blipFill>
          <a:blip r:embed="rId2"/>
          <a:stretch>
            <a:fillRect/>
          </a:stretch>
        </p:blipFill>
        <p:spPr>
          <a:xfrm>
            <a:off x="3283334" y="-88412"/>
            <a:ext cx="5115384" cy="7247013"/>
          </a:xfrm>
        </p:spPr>
      </p:pic>
      <p:sp>
        <p:nvSpPr>
          <p:cNvPr id="5" name="Footer Placeholder 4">
            <a:extLst>
              <a:ext uri="{FF2B5EF4-FFF2-40B4-BE49-F238E27FC236}">
                <a16:creationId xmlns:a16="http://schemas.microsoft.com/office/drawing/2014/main" id="{AEB250DD-4FE7-F285-3D73-69487B901CC0}"/>
              </a:ext>
            </a:extLst>
          </p:cNvPr>
          <p:cNvSpPr>
            <a:spLocks noGrp="1"/>
          </p:cNvSpPr>
          <p:nvPr>
            <p:ph type="ftr" sz="quarter" idx="11"/>
          </p:nvPr>
        </p:nvSpPr>
        <p:spPr/>
        <p:txBody>
          <a:bodyPr/>
          <a:lstStyle/>
          <a:p>
            <a:r>
              <a:rPr lang="en-AU"/>
              <a:t>Presentation title</a:t>
            </a:r>
          </a:p>
        </p:txBody>
      </p:sp>
    </p:spTree>
    <p:extLst>
      <p:ext uri="{BB962C8B-B14F-4D97-AF65-F5344CB8AC3E}">
        <p14:creationId xmlns:p14="http://schemas.microsoft.com/office/powerpoint/2010/main" val="3323078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907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D9A990-E984-59CD-19D6-C4FC07C47451}"/>
              </a:ext>
            </a:extLst>
          </p:cNvPr>
          <p:cNvSpPr>
            <a:spLocks noGrp="1"/>
          </p:cNvSpPr>
          <p:nvPr>
            <p:ph idx="1"/>
          </p:nvPr>
        </p:nvSpPr>
        <p:spPr>
          <a:xfrm>
            <a:off x="527051" y="1196752"/>
            <a:ext cx="6943056" cy="4824536"/>
          </a:xfrm>
        </p:spPr>
        <p:txBody>
          <a:bodyPr vert="horz" lIns="0" tIns="0" rIns="0" bIns="0" rtlCol="0">
            <a:normAutofit/>
          </a:bodyPr>
          <a:lstStyle/>
          <a:p>
            <a:pPr marL="0" indent="0">
              <a:buNone/>
            </a:pPr>
            <a:endParaRPr lang="en-GB"/>
          </a:p>
          <a:p>
            <a:pPr marL="0" indent="0">
              <a:buNone/>
            </a:pPr>
            <a:r>
              <a:rPr lang="en-GB"/>
              <a:t>This slide deck has been designed as a visual aid to be used in conjunction with the "Performing the trauma primary survey - facilitator kit". </a:t>
            </a:r>
            <a:endParaRPr lang="en-US"/>
          </a:p>
        </p:txBody>
      </p:sp>
      <p:pic>
        <p:nvPicPr>
          <p:cNvPr id="8" name="Picture 8" descr="A picture containing text&#10;&#10;Description automatically generated">
            <a:extLst>
              <a:ext uri="{FF2B5EF4-FFF2-40B4-BE49-F238E27FC236}">
                <a16:creationId xmlns:a16="http://schemas.microsoft.com/office/drawing/2014/main" id="{BA69FAAE-4985-7A0C-759C-68BF773DC9D2}"/>
              </a:ext>
            </a:extLst>
          </p:cNvPr>
          <p:cNvPicPr>
            <a:picLocks noChangeAspect="1"/>
          </p:cNvPicPr>
          <p:nvPr/>
        </p:nvPicPr>
        <p:blipFill>
          <a:blip r:embed="rId3"/>
          <a:stretch>
            <a:fillRect/>
          </a:stretch>
        </p:blipFill>
        <p:spPr>
          <a:xfrm>
            <a:off x="7968056" y="1196752"/>
            <a:ext cx="3401297" cy="4824536"/>
          </a:xfrm>
          <a:prstGeom prst="rect">
            <a:avLst/>
          </a:prstGeom>
          <a:noFill/>
        </p:spPr>
      </p:pic>
      <p:sp>
        <p:nvSpPr>
          <p:cNvPr id="13" name="Title 3">
            <a:extLst>
              <a:ext uri="{FF2B5EF4-FFF2-40B4-BE49-F238E27FC236}">
                <a16:creationId xmlns:a16="http://schemas.microsoft.com/office/drawing/2014/main" id="{78B9190B-50AC-2E32-2743-E7C9BAFAD3FC}"/>
              </a:ext>
            </a:extLst>
          </p:cNvPr>
          <p:cNvSpPr>
            <a:spLocks noGrp="1"/>
          </p:cNvSpPr>
          <p:nvPr>
            <p:ph type="title"/>
          </p:nvPr>
        </p:nvSpPr>
        <p:spPr>
          <a:xfrm>
            <a:off x="527051" y="260648"/>
            <a:ext cx="11137568" cy="778098"/>
          </a:xfrm>
        </p:spPr>
        <p:txBody>
          <a:bodyPr/>
          <a:lstStyle/>
          <a:p>
            <a:endParaRPr lang="en-US"/>
          </a:p>
        </p:txBody>
      </p:sp>
      <p:sp>
        <p:nvSpPr>
          <p:cNvPr id="5" name="Footer Placeholder 4">
            <a:extLst>
              <a:ext uri="{FF2B5EF4-FFF2-40B4-BE49-F238E27FC236}">
                <a16:creationId xmlns:a16="http://schemas.microsoft.com/office/drawing/2014/main" id="{71771BDC-78E3-9E3D-532E-BD5D58D70477}"/>
              </a:ext>
            </a:extLst>
          </p:cNvPr>
          <p:cNvSpPr>
            <a:spLocks noGrp="1"/>
          </p:cNvSpPr>
          <p:nvPr>
            <p:ph type="ftr" sz="quarter" idx="11"/>
          </p:nvPr>
        </p:nvSpPr>
        <p:spPr>
          <a:xfrm>
            <a:off x="527050" y="6309320"/>
            <a:ext cx="9313366" cy="214924"/>
          </a:xfrm>
        </p:spPr>
        <p:txBody>
          <a:bodyPr lIns="0" tIns="45720" rIns="90000" bIns="45720">
            <a:normAutofit/>
          </a:bodyPr>
          <a:lstStyle/>
          <a:p>
            <a:pPr>
              <a:spcAft>
                <a:spcPts val="600"/>
              </a:spcAft>
            </a:pPr>
            <a:r>
              <a:rPr lang="en-AU"/>
              <a:t>V1 Effective: May 2023</a:t>
            </a:r>
            <a:endParaRPr lang="en-US"/>
          </a:p>
        </p:txBody>
      </p:sp>
    </p:spTree>
    <p:extLst>
      <p:ext uri="{BB962C8B-B14F-4D97-AF65-F5344CB8AC3E}">
        <p14:creationId xmlns:p14="http://schemas.microsoft.com/office/powerpoint/2010/main" val="4125127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B45A91-8ADB-4452-B887-36F8EE89A31B}"/>
              </a:ext>
            </a:extLst>
          </p:cNvPr>
          <p:cNvSpPr>
            <a:spLocks noGrp="1"/>
          </p:cNvSpPr>
          <p:nvPr>
            <p:ph idx="1"/>
          </p:nvPr>
        </p:nvSpPr>
        <p:spPr>
          <a:xfrm>
            <a:off x="542865" y="1086513"/>
            <a:ext cx="5040560" cy="965638"/>
          </a:xfrm>
        </p:spPr>
        <p:txBody>
          <a:bodyPr/>
          <a:lstStyle/>
          <a:p>
            <a:pPr marL="0" indent="0">
              <a:buNone/>
            </a:pPr>
            <a:r>
              <a:rPr lang="en-AU" b="1">
                <a:solidFill>
                  <a:srgbClr val="C00000"/>
                </a:solidFill>
              </a:rPr>
              <a:t>Large laceration </a:t>
            </a:r>
            <a:r>
              <a:rPr lang="en-AU"/>
              <a:t>R) shin from chainsaw</a:t>
            </a:r>
          </a:p>
          <a:p>
            <a:pPr marL="0" indent="0">
              <a:buNone/>
            </a:pPr>
            <a:endParaRPr lang="en-AU"/>
          </a:p>
          <a:p>
            <a:pPr marL="0" indent="0">
              <a:buNone/>
            </a:pPr>
            <a:endParaRPr lang="en-AU">
              <a:solidFill>
                <a:schemeClr val="accent2"/>
              </a:solidFill>
            </a:endParaRPr>
          </a:p>
          <a:p>
            <a:pPr marL="0" indent="0">
              <a:buNone/>
            </a:pPr>
            <a:endParaRPr lang="en-AU"/>
          </a:p>
        </p:txBody>
      </p:sp>
      <p:sp>
        <p:nvSpPr>
          <p:cNvPr id="6" name="Title 5">
            <a:extLst>
              <a:ext uri="{FF2B5EF4-FFF2-40B4-BE49-F238E27FC236}">
                <a16:creationId xmlns:a16="http://schemas.microsoft.com/office/drawing/2014/main" id="{F7C9F870-BE31-4545-9460-941811304330}"/>
              </a:ext>
            </a:extLst>
          </p:cNvPr>
          <p:cNvSpPr>
            <a:spLocks noGrp="1"/>
          </p:cNvSpPr>
          <p:nvPr>
            <p:ph type="title"/>
          </p:nvPr>
        </p:nvSpPr>
        <p:spPr>
          <a:xfrm>
            <a:off x="542865" y="520126"/>
            <a:ext cx="11137568" cy="529080"/>
          </a:xfrm>
        </p:spPr>
        <p:txBody>
          <a:bodyPr>
            <a:normAutofit/>
          </a:bodyPr>
          <a:lstStyle/>
          <a:p>
            <a:r>
              <a:rPr lang="en-AU" sz="2400" b="0">
                <a:solidFill>
                  <a:schemeClr val="tx1"/>
                </a:solidFill>
              </a:rPr>
              <a:t>23 year-old-male</a:t>
            </a:r>
          </a:p>
        </p:txBody>
      </p:sp>
      <p:sp>
        <p:nvSpPr>
          <p:cNvPr id="4" name="Footer Placeholder 3">
            <a:extLst>
              <a:ext uri="{FF2B5EF4-FFF2-40B4-BE49-F238E27FC236}">
                <a16:creationId xmlns:a16="http://schemas.microsoft.com/office/drawing/2014/main" id="{B555DF02-209E-4CB2-A32A-E670B72BF9C5}"/>
              </a:ext>
            </a:extLst>
          </p:cNvPr>
          <p:cNvSpPr>
            <a:spLocks noGrp="1"/>
          </p:cNvSpPr>
          <p:nvPr>
            <p:ph type="ftr" sz="quarter" idx="11"/>
          </p:nvPr>
        </p:nvSpPr>
        <p:spPr/>
        <p:txBody>
          <a:bodyPr/>
          <a:lstStyle/>
          <a:p>
            <a:r>
              <a:rPr lang="en-AU"/>
              <a:t>V1 Effective: May 2023</a:t>
            </a:r>
          </a:p>
        </p:txBody>
      </p:sp>
      <p:pic>
        <p:nvPicPr>
          <p:cNvPr id="5" name="Content Placeholder 4" descr="A person using a chainsaw to cut a log&#10;&#10;Description automatically generated with medium confidence">
            <a:extLst>
              <a:ext uri="{FF2B5EF4-FFF2-40B4-BE49-F238E27FC236}">
                <a16:creationId xmlns:a16="http://schemas.microsoft.com/office/drawing/2014/main" id="{C3BAAB5D-5655-471A-B7E2-B87C669EA589}"/>
              </a:ext>
            </a:extLst>
          </p:cNvPr>
          <p:cNvPicPr>
            <a:picLocks noGrp="1" noChangeAspect="1"/>
          </p:cNvPicPr>
          <p:nvPr>
            <p:ph idx="10"/>
          </p:nvPr>
        </p:nvPicPr>
        <p:blipFill>
          <a:blip r:embed="rId3"/>
          <a:stretch>
            <a:fillRect/>
          </a:stretch>
        </p:blipFill>
        <p:spPr>
          <a:xfrm>
            <a:off x="577858" y="1848539"/>
            <a:ext cx="5960554" cy="3973702"/>
          </a:xfrm>
        </p:spPr>
      </p:pic>
      <p:sp>
        <p:nvSpPr>
          <p:cNvPr id="3" name="TextBox 2">
            <a:extLst>
              <a:ext uri="{FF2B5EF4-FFF2-40B4-BE49-F238E27FC236}">
                <a16:creationId xmlns:a16="http://schemas.microsoft.com/office/drawing/2014/main" id="{6EE4E2D6-4B11-9BE0-CCC0-F4C87C36890A}"/>
              </a:ext>
            </a:extLst>
          </p:cNvPr>
          <p:cNvSpPr txBox="1"/>
          <p:nvPr/>
        </p:nvSpPr>
        <p:spPr>
          <a:xfrm>
            <a:off x="8547652" y="3324087"/>
            <a:ext cx="19878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Simplified Poster</a:t>
            </a:r>
            <a:endParaRPr lang="en-GB"/>
          </a:p>
        </p:txBody>
      </p:sp>
      <p:pic>
        <p:nvPicPr>
          <p:cNvPr id="8" name="Picture 7" descr="Graphical user interface, text, application, email&#10;&#10;Description automatically generated">
            <a:extLst>
              <a:ext uri="{FF2B5EF4-FFF2-40B4-BE49-F238E27FC236}">
                <a16:creationId xmlns:a16="http://schemas.microsoft.com/office/drawing/2014/main" id="{BBEC0E4F-8173-0704-5530-7CEF9412BD21}"/>
              </a:ext>
            </a:extLst>
          </p:cNvPr>
          <p:cNvPicPr>
            <a:picLocks noChangeAspect="1"/>
          </p:cNvPicPr>
          <p:nvPr/>
        </p:nvPicPr>
        <p:blipFill rotWithShape="1">
          <a:blip r:embed="rId4"/>
          <a:srcRect t="-99" r="34764" b="255"/>
          <a:stretch/>
        </p:blipFill>
        <p:spPr>
          <a:xfrm>
            <a:off x="6657009" y="1681369"/>
            <a:ext cx="5031508" cy="4319249"/>
          </a:xfrm>
          <a:prstGeom prst="rect">
            <a:avLst/>
          </a:prstGeom>
        </p:spPr>
      </p:pic>
    </p:spTree>
    <p:extLst>
      <p:ext uri="{BB962C8B-B14F-4D97-AF65-F5344CB8AC3E}">
        <p14:creationId xmlns:p14="http://schemas.microsoft.com/office/powerpoint/2010/main" val="3166549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22D74E-2A4E-4BB4-93C4-FDC848F1538B}"/>
              </a:ext>
            </a:extLst>
          </p:cNvPr>
          <p:cNvSpPr>
            <a:spLocks noGrp="1"/>
          </p:cNvSpPr>
          <p:nvPr>
            <p:ph idx="1"/>
          </p:nvPr>
        </p:nvSpPr>
        <p:spPr>
          <a:xfrm>
            <a:off x="527050" y="1196752"/>
            <a:ext cx="10609509" cy="4752528"/>
          </a:xfrm>
        </p:spPr>
        <p:txBody>
          <a:bodyPr vert="horz" lIns="0" tIns="0" rIns="0" bIns="0" rtlCol="0" anchor="t">
            <a:normAutofit/>
          </a:bodyPr>
          <a:lstStyle/>
          <a:p>
            <a:pPr marL="0" indent="0">
              <a:buNone/>
            </a:pPr>
            <a:r>
              <a:rPr lang="en-AU" sz="2800" b="1"/>
              <a:t>Life Threat: Catastrophic External Haemorrhage </a:t>
            </a:r>
            <a:endParaRPr lang="en-AU" sz="2800" b="1">
              <a:solidFill>
                <a:srgbClr val="000000"/>
              </a:solidFill>
              <a:latin typeface="Calibri"/>
              <a:ea typeface="Times New Roman" panose="02020603050405020304" pitchFamily="18" charset="0"/>
              <a:cs typeface="Times New Roman" panose="02020603050405020304" pitchFamily="18" charset="0"/>
            </a:endParaRPr>
          </a:p>
          <a:p>
            <a:pPr marL="0" indent="0">
              <a:buNone/>
            </a:pPr>
            <a:r>
              <a:rPr lang="en-AU">
                <a:solidFill>
                  <a:srgbClr val="000000"/>
                </a:solidFill>
                <a:latin typeface="Calibri"/>
                <a:ea typeface="Times New Roman" panose="02020603050405020304" pitchFamily="18" charset="0"/>
                <a:cs typeface="Times New Roman"/>
              </a:rPr>
              <a:t>Hypovolaemic Shock is the </a:t>
            </a:r>
            <a:r>
              <a:rPr lang="en-AU" sz="2400" b="1">
                <a:solidFill>
                  <a:srgbClr val="000000"/>
                </a:solidFill>
                <a:effectLst/>
                <a:latin typeface="Calibri"/>
                <a:ea typeface="Times New Roman" panose="02020603050405020304" pitchFamily="18" charset="0"/>
                <a:cs typeface="Times New Roman"/>
              </a:rPr>
              <a:t>most common </a:t>
            </a:r>
            <a:r>
              <a:rPr lang="en-AU" sz="2400">
                <a:solidFill>
                  <a:srgbClr val="000000"/>
                </a:solidFill>
                <a:effectLst/>
                <a:latin typeface="Calibri"/>
                <a:ea typeface="Times New Roman" panose="02020603050405020304" pitchFamily="18" charset="0"/>
                <a:cs typeface="Times New Roman"/>
              </a:rPr>
              <a:t>cause of shock in major trauma</a:t>
            </a:r>
            <a:r>
              <a:rPr lang="en-AU">
                <a:solidFill>
                  <a:srgbClr val="000000"/>
                </a:solidFill>
                <a:latin typeface="Calibri"/>
                <a:ea typeface="Times New Roman" panose="02020603050405020304" pitchFamily="18" charset="0"/>
                <a:cs typeface="Times New Roman"/>
              </a:rPr>
              <a:t> </a:t>
            </a:r>
            <a:endParaRPr lang="en-AU">
              <a:solidFill>
                <a:srgbClr val="000000"/>
              </a:solidFill>
              <a:latin typeface="Calibri"/>
              <a:ea typeface="Arial" panose="020B0604020202020204" pitchFamily="34" charset="0"/>
              <a:cs typeface="Times New Roman" panose="02020603050405020304" pitchFamily="18" charset="0"/>
            </a:endParaRPr>
          </a:p>
          <a:p>
            <a:pPr marL="0" lvl="0" indent="0">
              <a:lnSpc>
                <a:spcPct val="115000"/>
              </a:lnSpc>
              <a:buFont typeface="Calibri" panose="020F0502020204030204" pitchFamily="34" charset="0"/>
              <a:buNone/>
            </a:pPr>
            <a:r>
              <a:rPr lang="en-US" sz="2400">
                <a:solidFill>
                  <a:srgbClr val="262626"/>
                </a:solidFill>
                <a:effectLst/>
                <a:latin typeface="Calibri"/>
                <a:ea typeface="Arial" panose="020B0604020202020204" pitchFamily="34" charset="0"/>
                <a:cs typeface="Calibri"/>
              </a:rPr>
              <a:t>Delegate haemorrhage control if required</a:t>
            </a:r>
            <a:r>
              <a:rPr lang="en-US">
                <a:solidFill>
                  <a:srgbClr val="262626"/>
                </a:solidFill>
                <a:latin typeface="Calibri"/>
                <a:ea typeface="Arial" panose="020B0604020202020204" pitchFamily="34" charset="0"/>
                <a:cs typeface="Calibri"/>
              </a:rPr>
              <a:t>.</a:t>
            </a:r>
          </a:p>
          <a:p>
            <a:pPr marL="0" indent="0">
              <a:lnSpc>
                <a:spcPct val="115000"/>
              </a:lnSpc>
              <a:buNone/>
            </a:pPr>
            <a:endParaRPr lang="en-US">
              <a:solidFill>
                <a:srgbClr val="262626"/>
              </a:solidFill>
              <a:latin typeface="Calibri"/>
              <a:ea typeface="Arial" panose="020B0604020202020204" pitchFamily="34" charset="0"/>
              <a:cs typeface="Calibri"/>
            </a:endParaRPr>
          </a:p>
          <a:p>
            <a:pPr marL="0" lvl="0" indent="0">
              <a:lnSpc>
                <a:spcPct val="114999"/>
              </a:lnSpc>
              <a:buFont typeface="Calibri" panose="020F0502020204030204" pitchFamily="34" charset="0"/>
              <a:buNone/>
            </a:pPr>
            <a:r>
              <a:rPr lang="en-US">
                <a:solidFill>
                  <a:srgbClr val="262626"/>
                </a:solidFill>
                <a:latin typeface="Calibri"/>
                <a:ea typeface="Arial" panose="020B0604020202020204" pitchFamily="34" charset="0"/>
                <a:cs typeface="Calibri"/>
              </a:rPr>
              <a:t>This may include:</a:t>
            </a:r>
            <a:endParaRPr lang="en-US"/>
          </a:p>
          <a:p>
            <a:pPr lvl="2" indent="-179070">
              <a:lnSpc>
                <a:spcPct val="115000"/>
              </a:lnSpc>
              <a:buFont typeface="Arial" panose="020B0604020202020204" pitchFamily="34" charset="0"/>
              <a:buChar char="-"/>
            </a:pPr>
            <a:r>
              <a:rPr lang="en-US">
                <a:solidFill>
                  <a:srgbClr val="262626"/>
                </a:solidFill>
                <a:effectLst/>
                <a:latin typeface="Calibri"/>
                <a:ea typeface="Arial" panose="020B0604020202020204" pitchFamily="34" charset="0"/>
                <a:cs typeface="Calibri"/>
              </a:rPr>
              <a:t>Direct Pressure</a:t>
            </a:r>
          </a:p>
          <a:p>
            <a:pPr lvl="2" indent="-179070">
              <a:lnSpc>
                <a:spcPct val="115000"/>
              </a:lnSpc>
              <a:buFont typeface="Arial" panose="020B0604020202020204" pitchFamily="34" charset="0"/>
              <a:buChar char="-"/>
            </a:pPr>
            <a:r>
              <a:rPr lang="en-US">
                <a:solidFill>
                  <a:srgbClr val="262626"/>
                </a:solidFill>
                <a:latin typeface="Calibri"/>
                <a:ea typeface="Arial" panose="020B0604020202020204" pitchFamily="34" charset="0"/>
                <a:cs typeface="Calibri"/>
              </a:rPr>
              <a:t>Elevation</a:t>
            </a:r>
            <a:endParaRPr lang="en-US">
              <a:solidFill>
                <a:srgbClr val="262626"/>
              </a:solidFill>
              <a:effectLst/>
              <a:latin typeface="Calibri"/>
              <a:ea typeface="Arial" panose="020B0604020202020204" pitchFamily="34" charset="0"/>
              <a:cs typeface="Calibri"/>
            </a:endParaRPr>
          </a:p>
          <a:p>
            <a:pPr lvl="2" indent="-179070">
              <a:lnSpc>
                <a:spcPct val="115000"/>
              </a:lnSpc>
              <a:buFont typeface="Arial" panose="020B0604020202020204" pitchFamily="34" charset="0"/>
              <a:buChar char="-"/>
            </a:pPr>
            <a:r>
              <a:rPr lang="en-US">
                <a:solidFill>
                  <a:srgbClr val="262626"/>
                </a:solidFill>
                <a:latin typeface="Calibri"/>
                <a:ea typeface="Arial" panose="020B0604020202020204" pitchFamily="34" charset="0"/>
                <a:cs typeface="Calibri"/>
              </a:rPr>
              <a:t>Indirect Pressure</a:t>
            </a:r>
          </a:p>
          <a:p>
            <a:pPr lvl="2" indent="-179070">
              <a:lnSpc>
                <a:spcPct val="115000"/>
              </a:lnSpc>
              <a:buFont typeface="Arial" panose="020B0604020202020204" pitchFamily="34" charset="0"/>
              <a:buChar char="-"/>
            </a:pPr>
            <a:r>
              <a:rPr lang="en-US">
                <a:solidFill>
                  <a:srgbClr val="262626"/>
                </a:solidFill>
                <a:latin typeface="Calibri"/>
                <a:ea typeface="Arial" panose="020B0604020202020204" pitchFamily="34" charset="0"/>
                <a:cs typeface="Calibri"/>
              </a:rPr>
              <a:t>Adjunctive Equipment</a:t>
            </a:r>
          </a:p>
          <a:p>
            <a:pPr marL="179070" indent="-179070">
              <a:lnSpc>
                <a:spcPct val="115000"/>
              </a:lnSpc>
            </a:pPr>
            <a:endParaRPr lang="en-US">
              <a:solidFill>
                <a:srgbClr val="262626"/>
              </a:solidFill>
              <a:effectLst/>
              <a:latin typeface="Arial" panose="020B0604020202020204" pitchFamily="34" charset="0"/>
              <a:ea typeface="Arial" panose="020B0604020202020204" pitchFamily="34" charset="0"/>
              <a:cs typeface="Arial" panose="020B0604020202020204" pitchFamily="34" charset="0"/>
            </a:endParaRPr>
          </a:p>
          <a:p>
            <a:pPr marL="0" indent="0">
              <a:buNone/>
            </a:pPr>
            <a:endParaRPr lang="en-AU"/>
          </a:p>
        </p:txBody>
      </p:sp>
      <p:sp>
        <p:nvSpPr>
          <p:cNvPr id="4" name="Title 3">
            <a:extLst>
              <a:ext uri="{FF2B5EF4-FFF2-40B4-BE49-F238E27FC236}">
                <a16:creationId xmlns:a16="http://schemas.microsoft.com/office/drawing/2014/main" id="{F0F7D66D-A181-4202-BCCE-6B906EDE0E46}"/>
              </a:ext>
            </a:extLst>
          </p:cNvPr>
          <p:cNvSpPr>
            <a:spLocks noGrp="1"/>
          </p:cNvSpPr>
          <p:nvPr>
            <p:ph type="title"/>
          </p:nvPr>
        </p:nvSpPr>
        <p:spPr/>
        <p:txBody>
          <a:bodyPr/>
          <a:lstStyle/>
          <a:p>
            <a:r>
              <a:rPr lang="en-AU"/>
              <a:t>Key Points: </a:t>
            </a:r>
          </a:p>
        </p:txBody>
      </p:sp>
      <p:sp>
        <p:nvSpPr>
          <p:cNvPr id="5" name="Footer Placeholder 4">
            <a:extLst>
              <a:ext uri="{FF2B5EF4-FFF2-40B4-BE49-F238E27FC236}">
                <a16:creationId xmlns:a16="http://schemas.microsoft.com/office/drawing/2014/main" id="{3A22AE3A-C3A3-4AC2-845B-D9C2DCCCD1A1}"/>
              </a:ext>
            </a:extLst>
          </p:cNvPr>
          <p:cNvSpPr>
            <a:spLocks noGrp="1"/>
          </p:cNvSpPr>
          <p:nvPr>
            <p:ph type="ftr" sz="quarter" idx="11"/>
          </p:nvPr>
        </p:nvSpPr>
        <p:spPr/>
        <p:txBody>
          <a:bodyPr/>
          <a:lstStyle/>
          <a:p>
            <a:r>
              <a:rPr lang="en-AU"/>
              <a:t>V1 Effective: May 2023</a:t>
            </a:r>
          </a:p>
        </p:txBody>
      </p:sp>
      <p:pic>
        <p:nvPicPr>
          <p:cNvPr id="7170" name="Picture 2">
            <a:extLst>
              <a:ext uri="{FF2B5EF4-FFF2-40B4-BE49-F238E27FC236}">
                <a16:creationId xmlns:a16="http://schemas.microsoft.com/office/drawing/2014/main" id="{45B90AF7-3AFB-452D-A8E0-9A29211EA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42094">
            <a:off x="4276535" y="3382986"/>
            <a:ext cx="3424658" cy="243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127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B45A91-8ADB-4452-B887-36F8EE89A31B}"/>
              </a:ext>
            </a:extLst>
          </p:cNvPr>
          <p:cNvSpPr>
            <a:spLocks noGrp="1"/>
          </p:cNvSpPr>
          <p:nvPr>
            <p:ph idx="1"/>
          </p:nvPr>
        </p:nvSpPr>
        <p:spPr>
          <a:xfrm>
            <a:off x="542864" y="1086513"/>
            <a:ext cx="5769159" cy="965638"/>
          </a:xfrm>
        </p:spPr>
        <p:txBody>
          <a:bodyPr/>
          <a:lstStyle/>
          <a:p>
            <a:pPr marL="0" indent="0">
              <a:buNone/>
            </a:pPr>
            <a:r>
              <a:rPr lang="en-AU"/>
              <a:t>High Speed RTC with </a:t>
            </a:r>
            <a:r>
              <a:rPr lang="en-AU" b="1">
                <a:solidFill>
                  <a:srgbClr val="C00000"/>
                </a:solidFill>
              </a:rPr>
              <a:t>significant chest injuries</a:t>
            </a:r>
          </a:p>
          <a:p>
            <a:pPr marL="0" indent="0">
              <a:buNone/>
            </a:pPr>
            <a:endParaRPr lang="en-AU"/>
          </a:p>
          <a:p>
            <a:pPr marL="0" indent="0">
              <a:buNone/>
            </a:pPr>
            <a:endParaRPr lang="en-AU">
              <a:solidFill>
                <a:schemeClr val="accent2"/>
              </a:solidFill>
            </a:endParaRPr>
          </a:p>
          <a:p>
            <a:pPr marL="0" indent="0">
              <a:buNone/>
            </a:pPr>
            <a:endParaRPr lang="en-AU"/>
          </a:p>
        </p:txBody>
      </p:sp>
      <p:sp>
        <p:nvSpPr>
          <p:cNvPr id="6" name="Title 5">
            <a:extLst>
              <a:ext uri="{FF2B5EF4-FFF2-40B4-BE49-F238E27FC236}">
                <a16:creationId xmlns:a16="http://schemas.microsoft.com/office/drawing/2014/main" id="{F7C9F870-BE31-4545-9460-941811304330}"/>
              </a:ext>
            </a:extLst>
          </p:cNvPr>
          <p:cNvSpPr>
            <a:spLocks noGrp="1"/>
          </p:cNvSpPr>
          <p:nvPr>
            <p:ph type="title"/>
          </p:nvPr>
        </p:nvSpPr>
        <p:spPr>
          <a:xfrm>
            <a:off x="542865" y="520126"/>
            <a:ext cx="11137568" cy="529080"/>
          </a:xfrm>
        </p:spPr>
        <p:txBody>
          <a:bodyPr>
            <a:normAutofit/>
          </a:bodyPr>
          <a:lstStyle/>
          <a:p>
            <a:r>
              <a:rPr lang="en-AU" sz="2400" b="0">
                <a:solidFill>
                  <a:schemeClr val="tx1"/>
                </a:solidFill>
              </a:rPr>
              <a:t>46 year-old-male</a:t>
            </a:r>
          </a:p>
        </p:txBody>
      </p:sp>
      <p:sp>
        <p:nvSpPr>
          <p:cNvPr id="4" name="Footer Placeholder 3">
            <a:extLst>
              <a:ext uri="{FF2B5EF4-FFF2-40B4-BE49-F238E27FC236}">
                <a16:creationId xmlns:a16="http://schemas.microsoft.com/office/drawing/2014/main" id="{B555DF02-209E-4CB2-A32A-E670B72BF9C5}"/>
              </a:ext>
            </a:extLst>
          </p:cNvPr>
          <p:cNvSpPr>
            <a:spLocks noGrp="1"/>
          </p:cNvSpPr>
          <p:nvPr>
            <p:ph type="ftr" sz="quarter" idx="11"/>
          </p:nvPr>
        </p:nvSpPr>
        <p:spPr/>
        <p:txBody>
          <a:bodyPr/>
          <a:lstStyle/>
          <a:p>
            <a:r>
              <a:rPr lang="en-AU"/>
              <a:t>V1 Effective: May 2023</a:t>
            </a:r>
          </a:p>
        </p:txBody>
      </p:sp>
      <p:pic>
        <p:nvPicPr>
          <p:cNvPr id="8" name="Picture 2">
            <a:extLst>
              <a:ext uri="{FF2B5EF4-FFF2-40B4-BE49-F238E27FC236}">
                <a16:creationId xmlns:a16="http://schemas.microsoft.com/office/drawing/2014/main" id="{03CAAEB6-732B-41A5-9557-0A971218C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 t="-276" r="7175" b="-1296"/>
          <a:stretch/>
        </p:blipFill>
        <p:spPr bwMode="auto">
          <a:xfrm>
            <a:off x="534450" y="1862969"/>
            <a:ext cx="6120680" cy="4446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tire, wheel, vehicle&#10;&#10;Description automatically generated">
            <a:extLst>
              <a:ext uri="{FF2B5EF4-FFF2-40B4-BE49-F238E27FC236}">
                <a16:creationId xmlns:a16="http://schemas.microsoft.com/office/drawing/2014/main" id="{31C10DB7-060F-479D-9D83-35F8613FE4BC}"/>
              </a:ext>
            </a:extLst>
          </p:cNvPr>
          <p:cNvPicPr>
            <a:picLocks noChangeAspect="1"/>
          </p:cNvPicPr>
          <p:nvPr/>
        </p:nvPicPr>
        <p:blipFill rotWithShape="1">
          <a:blip r:embed="rId4"/>
          <a:srcRect t="2896" r="16763" b="7556"/>
          <a:stretch/>
        </p:blipFill>
        <p:spPr>
          <a:xfrm>
            <a:off x="534450" y="1862969"/>
            <a:ext cx="6120680" cy="4374343"/>
          </a:xfrm>
          <a:prstGeom prst="rect">
            <a:avLst/>
          </a:prstGeom>
        </p:spPr>
      </p:pic>
      <p:sp>
        <p:nvSpPr>
          <p:cNvPr id="3" name="TextBox 2">
            <a:extLst>
              <a:ext uri="{FF2B5EF4-FFF2-40B4-BE49-F238E27FC236}">
                <a16:creationId xmlns:a16="http://schemas.microsoft.com/office/drawing/2014/main" id="{26D295EB-B228-1FE8-6065-865E88C25834}"/>
              </a:ext>
            </a:extLst>
          </p:cNvPr>
          <p:cNvSpPr txBox="1"/>
          <p:nvPr/>
        </p:nvSpPr>
        <p:spPr>
          <a:xfrm>
            <a:off x="8547652" y="3324087"/>
            <a:ext cx="19878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Simplified Poster</a:t>
            </a:r>
            <a:endParaRPr lang="en-GB"/>
          </a:p>
        </p:txBody>
      </p:sp>
      <p:pic>
        <p:nvPicPr>
          <p:cNvPr id="9" name="Picture 7" descr="Graphical user interface, text, application, email&#10;&#10;Description automatically generated">
            <a:extLst>
              <a:ext uri="{FF2B5EF4-FFF2-40B4-BE49-F238E27FC236}">
                <a16:creationId xmlns:a16="http://schemas.microsoft.com/office/drawing/2014/main" id="{6B9DF34A-9B60-CE4C-47EA-292203749FD1}"/>
              </a:ext>
            </a:extLst>
          </p:cNvPr>
          <p:cNvPicPr>
            <a:picLocks noChangeAspect="1"/>
          </p:cNvPicPr>
          <p:nvPr/>
        </p:nvPicPr>
        <p:blipFill rotWithShape="1">
          <a:blip r:embed="rId5"/>
          <a:srcRect t="-99" r="34764" b="255"/>
          <a:stretch/>
        </p:blipFill>
        <p:spPr>
          <a:xfrm>
            <a:off x="6789531" y="1858065"/>
            <a:ext cx="5031508" cy="4319249"/>
          </a:xfrm>
          <a:prstGeom prst="rect">
            <a:avLst/>
          </a:prstGeom>
        </p:spPr>
      </p:pic>
    </p:spTree>
    <p:extLst>
      <p:ext uri="{BB962C8B-B14F-4D97-AF65-F5344CB8AC3E}">
        <p14:creationId xmlns:p14="http://schemas.microsoft.com/office/powerpoint/2010/main" val="3444097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93CECB-8881-4C59-B2DA-509690F4B2FB}"/>
              </a:ext>
            </a:extLst>
          </p:cNvPr>
          <p:cNvPicPr>
            <a:picLocks noChangeAspect="1"/>
          </p:cNvPicPr>
          <p:nvPr/>
        </p:nvPicPr>
        <p:blipFill rotWithShape="1">
          <a:blip r:embed="rId3">
            <a:extLst>
              <a:ext uri="{28A0092B-C50C-407E-A947-70E740481C1C}">
                <a14:useLocalDpi xmlns:a14="http://schemas.microsoft.com/office/drawing/2010/main" val="0"/>
              </a:ext>
            </a:extLst>
          </a:blip>
          <a:srcRect r="1570"/>
          <a:stretch/>
        </p:blipFill>
        <p:spPr bwMode="auto">
          <a:xfrm>
            <a:off x="1991544" y="0"/>
            <a:ext cx="859440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2608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7D66D-A181-4202-BCCE-6B906EDE0E46}"/>
              </a:ext>
            </a:extLst>
          </p:cNvPr>
          <p:cNvSpPr>
            <a:spLocks noGrp="1"/>
          </p:cNvSpPr>
          <p:nvPr>
            <p:ph type="title"/>
          </p:nvPr>
        </p:nvSpPr>
        <p:spPr/>
        <p:txBody>
          <a:bodyPr/>
          <a:lstStyle/>
          <a:p>
            <a:r>
              <a:rPr lang="en-AU"/>
              <a:t>Key Points: </a:t>
            </a:r>
          </a:p>
        </p:txBody>
      </p:sp>
      <p:sp>
        <p:nvSpPr>
          <p:cNvPr id="5" name="Footer Placeholder 4">
            <a:extLst>
              <a:ext uri="{FF2B5EF4-FFF2-40B4-BE49-F238E27FC236}">
                <a16:creationId xmlns:a16="http://schemas.microsoft.com/office/drawing/2014/main" id="{3A22AE3A-C3A3-4AC2-845B-D9C2DCCCD1A1}"/>
              </a:ext>
            </a:extLst>
          </p:cNvPr>
          <p:cNvSpPr>
            <a:spLocks noGrp="1"/>
          </p:cNvSpPr>
          <p:nvPr>
            <p:ph type="ftr" sz="quarter" idx="11"/>
          </p:nvPr>
        </p:nvSpPr>
        <p:spPr/>
        <p:txBody>
          <a:bodyPr/>
          <a:lstStyle/>
          <a:p>
            <a:r>
              <a:rPr lang="en-AU"/>
              <a:t>V1 Effective: May 2023</a:t>
            </a:r>
          </a:p>
        </p:txBody>
      </p:sp>
      <p:sp>
        <p:nvSpPr>
          <p:cNvPr id="6" name="Content Placeholder 1">
            <a:extLst>
              <a:ext uri="{FF2B5EF4-FFF2-40B4-BE49-F238E27FC236}">
                <a16:creationId xmlns:a16="http://schemas.microsoft.com/office/drawing/2014/main" id="{C0474AB3-BE3E-4192-8A3D-4E71AAAAABE2}"/>
              </a:ext>
            </a:extLst>
          </p:cNvPr>
          <p:cNvSpPr txBox="1">
            <a:spLocks/>
          </p:cNvSpPr>
          <p:nvPr/>
        </p:nvSpPr>
        <p:spPr>
          <a:xfrm>
            <a:off x="679450" y="1349152"/>
            <a:ext cx="10609509" cy="4752528"/>
          </a:xfrm>
          <a:prstGeom prst="rect">
            <a:avLst/>
          </a:prstGeom>
        </p:spPr>
        <p:txBody>
          <a:bodyPr vert="horz" lIns="0" tIns="0" rIns="0" bIns="0" rtlCol="0" anchor="t">
            <a:normAutofit/>
          </a:bodyPr>
          <a:lstStyle>
            <a:lvl1pPr marL="179388" indent="-179388" algn="l" defTabSz="914400" rtl="0" eaLnBrk="1" latinLnBrk="0" hangingPunct="1">
              <a:spcBef>
                <a:spcPts val="600"/>
              </a:spcBef>
              <a:spcAft>
                <a:spcPts val="600"/>
              </a:spcAft>
              <a:buClr>
                <a:schemeClr val="tx1"/>
              </a:buClr>
              <a:buFont typeface="Arial" pitchFamily="34" charset="0"/>
              <a:buChar char="•"/>
              <a:defRPr lang="en-US" sz="2400" kern="1200" dirty="0" smtClean="0">
                <a:solidFill>
                  <a:schemeClr val="tx1"/>
                </a:solidFill>
                <a:latin typeface="+mn-lt"/>
                <a:ea typeface="+mn-ea"/>
                <a:cs typeface="+mn-cs"/>
              </a:defRPr>
            </a:lvl1pPr>
            <a:lvl2pPr marL="358775" indent="-179388" algn="l" defTabSz="914400" rtl="0" eaLnBrk="1" latinLnBrk="0" hangingPunct="1">
              <a:spcBef>
                <a:spcPts val="0"/>
              </a:spcBef>
              <a:spcAft>
                <a:spcPts val="300"/>
              </a:spcAft>
              <a:buClr>
                <a:schemeClr val="tx1"/>
              </a:buClr>
              <a:buFont typeface="Arial" panose="020B0604020202020204" pitchFamily="34" charset="0"/>
              <a:buChar char="−"/>
              <a:defRPr lang="en-US" sz="2000" kern="1200" dirty="0" smtClean="0">
                <a:solidFill>
                  <a:schemeClr val="tx1"/>
                </a:solidFill>
                <a:latin typeface="+mn-lt"/>
                <a:ea typeface="+mn-ea"/>
                <a:cs typeface="+mn-cs"/>
              </a:defRPr>
            </a:lvl2pPr>
            <a:lvl3pPr marL="539750" indent="-179388" algn="l" defTabSz="914400" rtl="0" eaLnBrk="1" latinLnBrk="0" hangingPunct="1">
              <a:spcBef>
                <a:spcPts val="0"/>
              </a:spcBef>
              <a:spcAft>
                <a:spcPts val="300"/>
              </a:spcAft>
              <a:buClr>
                <a:schemeClr val="tx1"/>
              </a:buClr>
              <a:buFont typeface="Courier New" panose="02070309020205020404" pitchFamily="49" charset="0"/>
              <a:buChar char="o"/>
              <a:defRPr lang="en-US" sz="2000" kern="1200" dirty="0" smtClean="0">
                <a:solidFill>
                  <a:schemeClr val="tx1"/>
                </a:solidFill>
                <a:latin typeface="+mn-lt"/>
                <a:ea typeface="+mn-ea"/>
                <a:cs typeface="+mn-cs"/>
              </a:defRPr>
            </a:lvl3pPr>
            <a:lvl4pPr marL="0" indent="0" algn="l" defTabSz="914400" rtl="0" eaLnBrk="1" latinLnBrk="0" hangingPunct="1">
              <a:spcBef>
                <a:spcPts val="600"/>
              </a:spcBef>
              <a:spcAft>
                <a:spcPts val="300"/>
              </a:spcAft>
              <a:buFont typeface="Arial" panose="020B0604020202020204" pitchFamily="34" charset="0"/>
              <a:buNone/>
              <a:defRPr sz="1800" b="1" kern="1200" baseline="0">
                <a:solidFill>
                  <a:schemeClr val="accent1"/>
                </a:solidFill>
                <a:latin typeface="+mn-lt"/>
                <a:ea typeface="+mn-ea"/>
                <a:cs typeface="+mn-cs"/>
              </a:defRPr>
            </a:lvl4pPr>
            <a:lvl5pPr marL="892175" indent="-177800" algn="l" defTabSz="914400" rtl="0" eaLnBrk="1" latinLnBrk="0" hangingPunct="1">
              <a:spcBef>
                <a:spcPts val="0"/>
              </a:spcBef>
              <a:spcAft>
                <a:spcPts val="300"/>
              </a:spcAft>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AU" sz="2800" b="1"/>
              <a:t>Life Threat: Tension Pneumothorax</a:t>
            </a:r>
            <a:endParaRPr lang="en-AU" sz="2800" b="1">
              <a:solidFill>
                <a:srgbClr val="000000"/>
              </a:solidFill>
              <a:latin typeface="Calibri"/>
              <a:ea typeface="Times New Roman" panose="02020603050405020304" pitchFamily="18" charset="0"/>
              <a:cs typeface="Times New Roman" panose="02020603050405020304" pitchFamily="18" charset="0"/>
            </a:endParaRPr>
          </a:p>
          <a:p>
            <a:pPr marL="0" indent="0">
              <a:lnSpc>
                <a:spcPct val="115000"/>
              </a:lnSpc>
              <a:buNone/>
            </a:pPr>
            <a:r>
              <a:rPr lang="en-AU">
                <a:solidFill>
                  <a:srgbClr val="262626"/>
                </a:solidFill>
                <a:latin typeface="Calibri"/>
                <a:ea typeface="Arial" panose="020B0604020202020204" pitchFamily="34" charset="0"/>
                <a:cs typeface="Calibri"/>
              </a:rPr>
              <a:t>		This is a clinical diagnosis </a:t>
            </a:r>
          </a:p>
          <a:p>
            <a:pPr marL="0" indent="0">
              <a:lnSpc>
                <a:spcPct val="115000"/>
              </a:lnSpc>
              <a:buNone/>
            </a:pPr>
            <a:endParaRPr lang="en-AU">
              <a:solidFill>
                <a:srgbClr val="262626"/>
              </a:solidFill>
              <a:latin typeface="Calibri"/>
              <a:ea typeface="Arial" panose="020B0604020202020204" pitchFamily="34" charset="0"/>
              <a:cs typeface="Calibri"/>
            </a:endParaRPr>
          </a:p>
          <a:p>
            <a:pPr marL="0" indent="0">
              <a:lnSpc>
                <a:spcPct val="115000"/>
              </a:lnSpc>
              <a:buNone/>
            </a:pPr>
            <a:r>
              <a:rPr lang="en-AU">
                <a:solidFill>
                  <a:srgbClr val="262626"/>
                </a:solidFill>
                <a:latin typeface="Calibri"/>
                <a:ea typeface="Arial" panose="020B0604020202020204" pitchFamily="34" charset="0"/>
                <a:cs typeface="Calibri"/>
              </a:rPr>
              <a:t>Immediate management: </a:t>
            </a:r>
          </a:p>
          <a:p>
            <a:pPr lvl="1" indent="-179070">
              <a:lnSpc>
                <a:spcPct val="115000"/>
              </a:lnSpc>
            </a:pPr>
            <a:r>
              <a:rPr lang="en-AU" sz="2400">
                <a:solidFill>
                  <a:srgbClr val="262626"/>
                </a:solidFill>
                <a:latin typeface="Calibri"/>
                <a:ea typeface="Arial" panose="020B0604020202020204" pitchFamily="34" charset="0"/>
                <a:cs typeface="Arial"/>
              </a:rPr>
              <a:t>Needle Decompression (temporary only)</a:t>
            </a:r>
          </a:p>
          <a:p>
            <a:pPr lvl="1" indent="-179070">
              <a:lnSpc>
                <a:spcPct val="115000"/>
              </a:lnSpc>
            </a:pPr>
            <a:r>
              <a:rPr lang="en-AU" sz="2400">
                <a:solidFill>
                  <a:srgbClr val="262626"/>
                </a:solidFill>
                <a:latin typeface="Calibri"/>
                <a:ea typeface="Arial" panose="020B0604020202020204" pitchFamily="34" charset="0"/>
                <a:cs typeface="Arial"/>
              </a:rPr>
              <a:t>Finger Thoracostomy (check existing sites)</a:t>
            </a:r>
          </a:p>
          <a:p>
            <a:pPr lvl="1" indent="-179070">
              <a:lnSpc>
                <a:spcPct val="115000"/>
              </a:lnSpc>
            </a:pPr>
            <a:r>
              <a:rPr lang="en-AU" sz="2400">
                <a:solidFill>
                  <a:srgbClr val="262626"/>
                </a:solidFill>
                <a:latin typeface="Calibri"/>
                <a:ea typeface="Arial" panose="020B0604020202020204" pitchFamily="34" charset="0"/>
                <a:cs typeface="Arial"/>
              </a:rPr>
              <a:t>Intercostal Catheter Inserti</a:t>
            </a:r>
            <a:r>
              <a:rPr lang="en-AU" sz="2400">
                <a:solidFill>
                  <a:srgbClr val="262626"/>
                </a:solidFill>
                <a:latin typeface="Arial"/>
                <a:ea typeface="Arial" panose="020B0604020202020204" pitchFamily="34" charset="0"/>
                <a:cs typeface="Arial"/>
              </a:rPr>
              <a:t>on </a:t>
            </a:r>
          </a:p>
          <a:p>
            <a:pPr marL="0" indent="0">
              <a:lnSpc>
                <a:spcPct val="115000"/>
              </a:lnSpc>
              <a:buNone/>
            </a:pPr>
            <a:endParaRPr lang="en-AU">
              <a:solidFill>
                <a:srgbClr val="262626"/>
              </a:solidFill>
              <a:latin typeface="Arial" panose="020B0604020202020204" pitchFamily="34" charset="0"/>
              <a:ea typeface="Arial" panose="020B0604020202020204" pitchFamily="34" charset="0"/>
            </a:endParaRPr>
          </a:p>
          <a:p>
            <a:pPr marL="0" indent="0">
              <a:lnSpc>
                <a:spcPct val="115000"/>
              </a:lnSpc>
              <a:buNone/>
            </a:pPr>
            <a:endParaRPr lang="en-AU">
              <a:solidFill>
                <a:srgbClr val="262626"/>
              </a:solidFill>
              <a:latin typeface="Arial" panose="020B0604020202020204" pitchFamily="34" charset="0"/>
              <a:ea typeface="Arial" panose="020B0604020202020204" pitchFamily="34" charset="0"/>
            </a:endParaRPr>
          </a:p>
          <a:p>
            <a:pPr marL="0" indent="0">
              <a:buFont typeface="Arial" pitchFamily="34" charset="0"/>
              <a:buNone/>
            </a:pPr>
            <a:endParaRPr lang="en-AU"/>
          </a:p>
        </p:txBody>
      </p:sp>
      <p:pic>
        <p:nvPicPr>
          <p:cNvPr id="6146" name="Picture 2" descr="EXPRESS Dry Seal Chest Drain">
            <a:extLst>
              <a:ext uri="{FF2B5EF4-FFF2-40B4-BE49-F238E27FC236}">
                <a16:creationId xmlns:a16="http://schemas.microsoft.com/office/drawing/2014/main" id="{BC8A3B9A-3F9C-46F4-BFD3-E4B3CF2879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59" r="25808"/>
          <a:stretch/>
        </p:blipFill>
        <p:spPr bwMode="auto">
          <a:xfrm>
            <a:off x="7392144" y="1556792"/>
            <a:ext cx="3236959"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725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B45A91-8ADB-4452-B887-36F8EE89A31B}"/>
              </a:ext>
            </a:extLst>
          </p:cNvPr>
          <p:cNvSpPr>
            <a:spLocks noGrp="1"/>
          </p:cNvSpPr>
          <p:nvPr>
            <p:ph idx="1"/>
          </p:nvPr>
        </p:nvSpPr>
        <p:spPr>
          <a:xfrm>
            <a:off x="542864" y="933979"/>
            <a:ext cx="6489240" cy="965638"/>
          </a:xfrm>
        </p:spPr>
        <p:txBody>
          <a:bodyPr/>
          <a:lstStyle/>
          <a:p>
            <a:pPr marL="0" indent="0">
              <a:buNone/>
            </a:pPr>
            <a:r>
              <a:rPr lang="en-AU"/>
              <a:t>Found lying on footpath with </a:t>
            </a:r>
            <a:r>
              <a:rPr lang="en-AU" b="1">
                <a:solidFill>
                  <a:srgbClr val="C00000"/>
                </a:solidFill>
              </a:rPr>
              <a:t>large scalp laceration  </a:t>
            </a:r>
            <a:r>
              <a:rPr lang="en-AU"/>
              <a:t>and</a:t>
            </a:r>
            <a:r>
              <a:rPr lang="en-AU" b="1">
                <a:solidFill>
                  <a:srgbClr val="C00000"/>
                </a:solidFill>
              </a:rPr>
              <a:t> ALOC</a:t>
            </a:r>
          </a:p>
          <a:p>
            <a:pPr marL="0" indent="0">
              <a:buNone/>
            </a:pPr>
            <a:endParaRPr lang="en-AU"/>
          </a:p>
          <a:p>
            <a:pPr marL="0" indent="0">
              <a:buNone/>
            </a:pPr>
            <a:endParaRPr lang="en-AU">
              <a:solidFill>
                <a:schemeClr val="accent2"/>
              </a:solidFill>
            </a:endParaRPr>
          </a:p>
          <a:p>
            <a:pPr marL="0" indent="0">
              <a:buNone/>
            </a:pPr>
            <a:endParaRPr lang="en-AU"/>
          </a:p>
        </p:txBody>
      </p:sp>
      <p:sp>
        <p:nvSpPr>
          <p:cNvPr id="6" name="Title 5">
            <a:extLst>
              <a:ext uri="{FF2B5EF4-FFF2-40B4-BE49-F238E27FC236}">
                <a16:creationId xmlns:a16="http://schemas.microsoft.com/office/drawing/2014/main" id="{F7C9F870-BE31-4545-9460-941811304330}"/>
              </a:ext>
            </a:extLst>
          </p:cNvPr>
          <p:cNvSpPr>
            <a:spLocks noGrp="1"/>
          </p:cNvSpPr>
          <p:nvPr>
            <p:ph type="title"/>
          </p:nvPr>
        </p:nvSpPr>
        <p:spPr>
          <a:xfrm>
            <a:off x="542864" y="401645"/>
            <a:ext cx="11137568" cy="529080"/>
          </a:xfrm>
        </p:spPr>
        <p:txBody>
          <a:bodyPr>
            <a:normAutofit/>
          </a:bodyPr>
          <a:lstStyle/>
          <a:p>
            <a:r>
              <a:rPr lang="en-AU" sz="2400" b="0">
                <a:solidFill>
                  <a:schemeClr val="tx1"/>
                </a:solidFill>
              </a:rPr>
              <a:t>75 year-old-female</a:t>
            </a:r>
          </a:p>
        </p:txBody>
      </p:sp>
      <p:sp>
        <p:nvSpPr>
          <p:cNvPr id="4" name="Footer Placeholder 3">
            <a:extLst>
              <a:ext uri="{FF2B5EF4-FFF2-40B4-BE49-F238E27FC236}">
                <a16:creationId xmlns:a16="http://schemas.microsoft.com/office/drawing/2014/main" id="{B555DF02-209E-4CB2-A32A-E670B72BF9C5}"/>
              </a:ext>
            </a:extLst>
          </p:cNvPr>
          <p:cNvSpPr>
            <a:spLocks noGrp="1"/>
          </p:cNvSpPr>
          <p:nvPr>
            <p:ph type="ftr" sz="quarter" idx="11"/>
          </p:nvPr>
        </p:nvSpPr>
        <p:spPr/>
        <p:txBody>
          <a:bodyPr/>
          <a:lstStyle/>
          <a:p>
            <a:r>
              <a:rPr lang="en-AU"/>
              <a:t>V1 Effective: May 2023</a:t>
            </a:r>
          </a:p>
        </p:txBody>
      </p:sp>
      <p:pic>
        <p:nvPicPr>
          <p:cNvPr id="3076" name="Picture 4">
            <a:extLst>
              <a:ext uri="{FF2B5EF4-FFF2-40B4-BE49-F238E27FC236}">
                <a16:creationId xmlns:a16="http://schemas.microsoft.com/office/drawing/2014/main" id="{6B708F5C-CBD7-4AEB-A221-3C8DF1067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89" t="11953" r="23957" b="23008"/>
          <a:stretch/>
        </p:blipFill>
        <p:spPr bwMode="auto">
          <a:xfrm>
            <a:off x="550195" y="1772816"/>
            <a:ext cx="6120680" cy="42249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lying on stairs&#10;&#10;Description automatically generated with medium confidence">
            <a:extLst>
              <a:ext uri="{FF2B5EF4-FFF2-40B4-BE49-F238E27FC236}">
                <a16:creationId xmlns:a16="http://schemas.microsoft.com/office/drawing/2014/main" id="{7A2018DA-A1B0-453E-A900-D0ECBC557EB1}"/>
              </a:ext>
            </a:extLst>
          </p:cNvPr>
          <p:cNvPicPr>
            <a:picLocks noChangeAspect="1"/>
          </p:cNvPicPr>
          <p:nvPr/>
        </p:nvPicPr>
        <p:blipFill rotWithShape="1">
          <a:blip r:embed="rId4"/>
          <a:srcRect l="11900" r="10912" b="20079"/>
          <a:stretch/>
        </p:blipFill>
        <p:spPr>
          <a:xfrm>
            <a:off x="542864" y="1772817"/>
            <a:ext cx="6120681" cy="4224928"/>
          </a:xfrm>
          <a:prstGeom prst="rect">
            <a:avLst/>
          </a:prstGeom>
        </p:spPr>
      </p:pic>
      <p:sp>
        <p:nvSpPr>
          <p:cNvPr id="5" name="TextBox 4">
            <a:extLst>
              <a:ext uri="{FF2B5EF4-FFF2-40B4-BE49-F238E27FC236}">
                <a16:creationId xmlns:a16="http://schemas.microsoft.com/office/drawing/2014/main" id="{ECE06A4E-C80E-7A1E-128C-C4F9C0A2A066}"/>
              </a:ext>
            </a:extLst>
          </p:cNvPr>
          <p:cNvSpPr txBox="1"/>
          <p:nvPr/>
        </p:nvSpPr>
        <p:spPr>
          <a:xfrm>
            <a:off x="8547652" y="3324087"/>
            <a:ext cx="19878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Simplified Poster</a:t>
            </a:r>
            <a:endParaRPr lang="en-GB"/>
          </a:p>
        </p:txBody>
      </p:sp>
      <p:pic>
        <p:nvPicPr>
          <p:cNvPr id="8" name="Picture 7" descr="Graphical user interface, text, application, email&#10;&#10;Description automatically generated">
            <a:extLst>
              <a:ext uri="{FF2B5EF4-FFF2-40B4-BE49-F238E27FC236}">
                <a16:creationId xmlns:a16="http://schemas.microsoft.com/office/drawing/2014/main" id="{C5AD3334-8938-36B6-1B4C-838B28A228AE}"/>
              </a:ext>
            </a:extLst>
          </p:cNvPr>
          <p:cNvPicPr>
            <a:picLocks noChangeAspect="1"/>
          </p:cNvPicPr>
          <p:nvPr/>
        </p:nvPicPr>
        <p:blipFill rotWithShape="1">
          <a:blip r:embed="rId5"/>
          <a:srcRect t="-99" r="34764" b="255"/>
          <a:stretch/>
        </p:blipFill>
        <p:spPr>
          <a:xfrm>
            <a:off x="6833705" y="1670326"/>
            <a:ext cx="5031508" cy="4319249"/>
          </a:xfrm>
          <a:prstGeom prst="rect">
            <a:avLst/>
          </a:prstGeom>
        </p:spPr>
      </p:pic>
    </p:spTree>
    <p:extLst>
      <p:ext uri="{BB962C8B-B14F-4D97-AF65-F5344CB8AC3E}">
        <p14:creationId xmlns:p14="http://schemas.microsoft.com/office/powerpoint/2010/main" val="2296405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EF345-2420-4E65-AF0F-D0100A107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495" y="0"/>
            <a:ext cx="8843010" cy="7350760"/>
          </a:xfrm>
          <a:prstGeom prst="rect">
            <a:avLst/>
          </a:prstGeom>
        </p:spPr>
      </p:pic>
    </p:spTree>
    <p:extLst>
      <p:ext uri="{BB962C8B-B14F-4D97-AF65-F5344CB8AC3E}">
        <p14:creationId xmlns:p14="http://schemas.microsoft.com/office/powerpoint/2010/main" val="200197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Queensland Trauma Education">
  <a:themeElements>
    <a:clrScheme name="QTE">
      <a:dk1>
        <a:srgbClr val="000000"/>
      </a:dk1>
      <a:lt1>
        <a:srgbClr val="FFFFFF"/>
      </a:lt1>
      <a:dk2>
        <a:srgbClr val="D9D9D6"/>
      </a:dk2>
      <a:lt2>
        <a:srgbClr val="FFFFFF"/>
      </a:lt2>
      <a:accent1>
        <a:srgbClr val="DD3041"/>
      </a:accent1>
      <a:accent2>
        <a:srgbClr val="74438F"/>
      </a:accent2>
      <a:accent3>
        <a:srgbClr val="CFDD27"/>
      </a:accent3>
      <a:accent4>
        <a:srgbClr val="AD92BC"/>
      </a:accent4>
      <a:accent5>
        <a:srgbClr val="933C67"/>
      </a:accent5>
      <a:accent6>
        <a:srgbClr val="FFFFFF"/>
      </a:accent6>
      <a:hlink>
        <a:srgbClr val="DD3041"/>
      </a:hlink>
      <a:folHlink>
        <a:srgbClr val="98304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nhhs-powerpoint-wide.potx" id="{331B9A69-0BF6-40AA-80EA-C2F5859E17B2}" vid="{477BE4B4-0745-49C5-8AA2-BF02986C6C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6A212A6718334DB3A85D092D2F4AB6" ma:contentTypeVersion="20" ma:contentTypeDescription="Create a new document." ma:contentTypeScope="" ma:versionID="516ff11623d934efd36c838437f12b72">
  <xsd:schema xmlns:xsd="http://www.w3.org/2001/XMLSchema" xmlns:xs="http://www.w3.org/2001/XMLSchema" xmlns:p="http://schemas.microsoft.com/office/2006/metadata/properties" xmlns:ns2="2ba7576e-aa08-427d-86d5-e008777fc882" xmlns:ns3="8a29ac11-a018-477a-8893-625b48d03668" xmlns:ns4="3e035340-2944-4727-9f74-27603fa6c14a" targetNamespace="http://schemas.microsoft.com/office/2006/metadata/properties" ma:root="true" ma:fieldsID="b152654d1f3461e00233c41f16444883" ns2:_="" ns3:_="" ns4:_="">
    <xsd:import namespace="2ba7576e-aa08-427d-86d5-e008777fc882"/>
    <xsd:import namespace="8a29ac11-a018-477a-8893-625b48d03668"/>
    <xsd:import namespace="3e035340-2944-4727-9f74-27603fa6c1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Collateraltype" minOccurs="0"/>
                <xsd:element ref="ns2:lcf76f155ced4ddcb4097134ff3c332f" minOccurs="0"/>
                <xsd:element ref="ns4:TaxCatchAll" minOccurs="0"/>
                <xsd:element ref="ns2:Comment"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a7576e-aa08-427d-86d5-e008777fc8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ollateraltype" ma:index="21" nillable="true" ma:displayName="Collateral type" ma:format="Dropdown" ma:internalName="Collateraltype">
      <xsd:simpleType>
        <xsd:restriction base="dms:Choice">
          <xsd:enumeration value="Poster"/>
          <xsd:enumeration value="Web banner"/>
          <xsd:enumeration value="Flyer"/>
          <xsd:enumeration value="Screensaver"/>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8e950ff-f1bc-4f65-9ab7-38c216eebbce" ma:termSetId="09814cd3-568e-fe90-9814-8d621ff8fb84" ma:anchorId="fba54fb3-c3e1-fe81-a776-ca4b69148c4d" ma:open="true" ma:isKeyword="false">
      <xsd:complexType>
        <xsd:sequence>
          <xsd:element ref="pc:Terms" minOccurs="0" maxOccurs="1"/>
        </xsd:sequence>
      </xsd:complexType>
    </xsd:element>
    <xsd:element name="Comment" ma:index="25" nillable="true" ma:displayName="Comment" ma:format="Dropdown" ma:internalName="Comment">
      <xsd:simpleType>
        <xsd:restriction base="dms:Text">
          <xsd:maxLength value="255"/>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29ac11-a018-477a-8893-625b48d036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035340-2944-4727-9f74-27603fa6c14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b0ae6d1e-c87c-42e2-a515-0a94cc28352f}" ma:internalName="TaxCatchAll" ma:showField="CatchAllData" ma:web="8a29ac11-a018-477a-8893-625b48d036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ba7576e-aa08-427d-86d5-e008777fc882">
      <Terms xmlns="http://schemas.microsoft.com/office/infopath/2007/PartnerControls"/>
    </lcf76f155ced4ddcb4097134ff3c332f>
    <TaxCatchAll xmlns="3e035340-2944-4727-9f74-27603fa6c14a" xsi:nil="true"/>
    <Collateraltype xmlns="2ba7576e-aa08-427d-86d5-e008777fc882" xsi:nil="true"/>
    <Comment xmlns="2ba7576e-aa08-427d-86d5-e008777fc882" xsi:nil="true"/>
    <SharedWithUsers xmlns="8a29ac11-a018-477a-8893-625b48d03668">
      <UserInfo>
        <DisplayName>Dushyant Singh</DisplayName>
        <AccountId>477</AccountId>
        <AccountType/>
      </UserInfo>
      <UserInfo>
        <DisplayName>Luke Wainwright</DisplayName>
        <AccountId>70</AccountId>
        <AccountType/>
      </UserInfo>
      <UserInfo>
        <DisplayName>Frances Williamson</DisplayName>
        <AccountId>12</AccountId>
        <AccountType/>
      </UserInfo>
      <UserInfo>
        <DisplayName>Tracey McLean</DisplayName>
        <AccountId>6</AccountId>
        <AccountType/>
      </UserInfo>
      <UserInfo>
        <DisplayName>Laura Owens</DisplayName>
        <AccountId>447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E54696-7C35-4D4C-B11F-84F2E0C32D5D}">
  <ds:schemaRefs>
    <ds:schemaRef ds:uri="2ba7576e-aa08-427d-86d5-e008777fc882"/>
    <ds:schemaRef ds:uri="3e035340-2944-4727-9f74-27603fa6c14a"/>
    <ds:schemaRef ds:uri="8a29ac11-a018-477a-8893-625b48d03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EA7639-C6E2-4A1F-A6D1-4B9D8F3CA202}">
  <ds:schemaRefs>
    <ds:schemaRef ds:uri="2ba7576e-aa08-427d-86d5-e008777fc882"/>
    <ds:schemaRef ds:uri="3e035340-2944-4727-9f74-27603fa6c14a"/>
    <ds:schemaRef ds:uri="8a29ac11-a018-477a-8893-625b48d036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865FD3F-B291-4353-86F7-9B8D9EB21A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16</Slides>
  <Notes>13</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Queensland Trauma Education</vt:lpstr>
      <vt:lpstr>Case Details</vt:lpstr>
      <vt:lpstr>PowerPoint Presentation</vt:lpstr>
      <vt:lpstr>23 year-old-male</vt:lpstr>
      <vt:lpstr>Key Points: </vt:lpstr>
      <vt:lpstr>46 year-old-male</vt:lpstr>
      <vt:lpstr>PowerPoint Presentation</vt:lpstr>
      <vt:lpstr>Key Points: </vt:lpstr>
      <vt:lpstr>75 year-old-female</vt:lpstr>
      <vt:lpstr>PowerPoint Presentation</vt:lpstr>
      <vt:lpstr>PowerPoint Presentation</vt:lpstr>
      <vt:lpstr>Key Points: </vt:lpstr>
      <vt:lpstr>65 year-old-male</vt:lpstr>
      <vt:lpstr>PowerPoint Presentation</vt:lpstr>
      <vt:lpstr>Key Points: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creator>Rebecca Launder</dc:creator>
  <cp:revision>1</cp:revision>
  <dcterms:created xsi:type="dcterms:W3CDTF">2021-05-19T23:51:26Z</dcterms:created>
  <dcterms:modified xsi:type="dcterms:W3CDTF">2024-10-10T06:06:44Z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0x010100586A212A6718334DB3A85D092D2F4AB6</vt:lpwstr>
  </property>
  <property fmtid="{D5CDD505-2E9C-101B-9397-08002B2CF9AE}" pid="3" name="MediaServiceImageTags">
    <vt:lpwstr/>
  </property>
</Properties>
</file>