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4"/>
  </p:notesMasterIdLst>
  <p:handoutMasterIdLst>
    <p:handoutMasterId r:id="rId25"/>
  </p:handoutMasterIdLst>
  <p:sldIdLst>
    <p:sldId id="293" r:id="rId5"/>
    <p:sldId id="300" r:id="rId6"/>
    <p:sldId id="319" r:id="rId7"/>
    <p:sldId id="303" r:id="rId8"/>
    <p:sldId id="302" r:id="rId9"/>
    <p:sldId id="304" r:id="rId10"/>
    <p:sldId id="305" r:id="rId11"/>
    <p:sldId id="306" r:id="rId12"/>
    <p:sldId id="307" r:id="rId13"/>
    <p:sldId id="308" r:id="rId14"/>
    <p:sldId id="309" r:id="rId15"/>
    <p:sldId id="311" r:id="rId16"/>
    <p:sldId id="317" r:id="rId17"/>
    <p:sldId id="312" r:id="rId18"/>
    <p:sldId id="313" r:id="rId19"/>
    <p:sldId id="315" r:id="rId20"/>
    <p:sldId id="316" r:id="rId21"/>
    <p:sldId id="318" r:id="rId22"/>
    <p:sldId id="29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3793" userDrawn="1">
          <p15:clr>
            <a:srgbClr val="A4A3A4"/>
          </p15:clr>
        </p15:guide>
        <p15:guide id="4" pos="7348" userDrawn="1">
          <p15:clr>
            <a:srgbClr val="A4A3A4"/>
          </p15:clr>
        </p15:guide>
        <p15:guide id="5" pos="332"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14D"/>
    <a:srgbClr val="007E8E"/>
    <a:srgbClr val="00ADAD"/>
    <a:srgbClr val="00ADFF"/>
    <a:srgbClr val="333333"/>
    <a:srgbClr val="00539B"/>
    <a:srgbClr val="F01D27"/>
    <a:srgbClr val="D8C726"/>
    <a:srgbClr val="77BD43"/>
    <a:srgbClr val="F081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D9EE59-1EF6-43F4-9F86-8B4283AA652E}" v="18" dt="2023-03-21T09:41:25.4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022" autoAdjust="0"/>
    <p:restoredTop sz="77908" autoAdjust="0"/>
  </p:normalViewPr>
  <p:slideViewPr>
    <p:cSldViewPr showGuides="1">
      <p:cViewPr varScale="1">
        <p:scale>
          <a:sx n="89" d="100"/>
          <a:sy n="89" d="100"/>
        </p:scale>
        <p:origin x="1890" y="78"/>
      </p:cViewPr>
      <p:guideLst>
        <p:guide orient="horz" pos="2160"/>
        <p:guide pos="3840"/>
        <p:guide orient="horz" pos="3793"/>
        <p:guide pos="7348"/>
        <p:guide pos="332"/>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109" d="100"/>
          <a:sy n="109" d="100"/>
        </p:scale>
        <p:origin x="2872" y="1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becca Launder" userId="b63acb42-1496-43fd-985d-72ede9da6f1d" providerId="ADAL" clId="{26B1507C-5C0D-F748-A77E-A60401BACBA1}"/>
    <pc:docChg chg="modSld">
      <pc:chgData name="Rebecca Launder" userId="b63acb42-1496-43fd-985d-72ede9da6f1d" providerId="ADAL" clId="{26B1507C-5C0D-F748-A77E-A60401BACBA1}" dt="2021-09-13T01:17:54.249" v="1" actId="1076"/>
      <pc:docMkLst>
        <pc:docMk/>
      </pc:docMkLst>
      <pc:sldChg chg="modSp mod">
        <pc:chgData name="Rebecca Launder" userId="b63acb42-1496-43fd-985d-72ede9da6f1d" providerId="ADAL" clId="{26B1507C-5C0D-F748-A77E-A60401BACBA1}" dt="2021-09-13T01:17:54.249" v="1" actId="1076"/>
        <pc:sldMkLst>
          <pc:docMk/>
          <pc:sldMk cId="2920605932" sldId="308"/>
        </pc:sldMkLst>
        <pc:spChg chg="mod">
          <ac:chgData name="Rebecca Launder" userId="b63acb42-1496-43fd-985d-72ede9da6f1d" providerId="ADAL" clId="{26B1507C-5C0D-F748-A77E-A60401BACBA1}" dt="2021-09-13T01:17:54.249" v="1" actId="1076"/>
          <ac:spMkLst>
            <pc:docMk/>
            <pc:sldMk cId="2920605932" sldId="308"/>
            <ac:spMk id="8" creationId="{91A9FA02-B33E-6840-A46C-EC5E12BD2214}"/>
          </ac:spMkLst>
        </pc:spChg>
      </pc:sldChg>
    </pc:docChg>
  </pc:docChgLst>
  <pc:docChgLst>
    <pc:chgData name="Rebecca Launder" userId="S::rebecca.launder@health.qld.gov.au::b63acb42-1496-43fd-985d-72ede9da6f1d" providerId="AD" clId="Web-{CD0B933F-4840-F3E5-DC6E-BDF38E56CAF8}"/>
    <pc:docChg chg="modSld">
      <pc:chgData name="Rebecca Launder" userId="S::rebecca.launder@health.qld.gov.au::b63acb42-1496-43fd-985d-72ede9da6f1d" providerId="AD" clId="Web-{CD0B933F-4840-F3E5-DC6E-BDF38E56CAF8}" dt="2021-09-13T01:16:34.571" v="12" actId="20577"/>
      <pc:docMkLst>
        <pc:docMk/>
      </pc:docMkLst>
      <pc:sldChg chg="modSp">
        <pc:chgData name="Rebecca Launder" userId="S::rebecca.launder@health.qld.gov.au::b63acb42-1496-43fd-985d-72ede9da6f1d" providerId="AD" clId="Web-{CD0B933F-4840-F3E5-DC6E-BDF38E56CAF8}" dt="2021-09-13T01:16:34.571" v="12" actId="20577"/>
        <pc:sldMkLst>
          <pc:docMk/>
          <pc:sldMk cId="2920605932" sldId="308"/>
        </pc:sldMkLst>
        <pc:spChg chg="mod">
          <ac:chgData name="Rebecca Launder" userId="S::rebecca.launder@health.qld.gov.au::b63acb42-1496-43fd-985d-72ede9da6f1d" providerId="AD" clId="Web-{CD0B933F-4840-F3E5-DC6E-BDF38E56CAF8}" dt="2021-09-13T01:16:34.571" v="12" actId="20577"/>
          <ac:spMkLst>
            <pc:docMk/>
            <pc:sldMk cId="2920605932" sldId="308"/>
            <ac:spMk id="8" creationId="{91A9FA02-B33E-6840-A46C-EC5E12BD2214}"/>
          </ac:spMkLst>
        </pc:spChg>
      </pc:sldChg>
    </pc:docChg>
  </pc:docChgLst>
  <pc:docChgLst>
    <pc:chgData name="Rebecca Launder" userId="b63acb42-1496-43fd-985d-72ede9da6f1d" providerId="ADAL" clId="{C6181D84-568F-E246-BCA3-56F658C49138}"/>
    <pc:docChg chg="undo redo custSel addSld delSld modSld sldOrd modMainMaster">
      <pc:chgData name="Rebecca Launder" userId="b63acb42-1496-43fd-985d-72ede9da6f1d" providerId="ADAL" clId="{C6181D84-568F-E246-BCA3-56F658C49138}" dt="2021-09-13T00:49:14.298" v="1316" actId="404"/>
      <pc:docMkLst>
        <pc:docMk/>
      </pc:docMkLst>
      <pc:sldChg chg="del">
        <pc:chgData name="Rebecca Launder" userId="b63acb42-1496-43fd-985d-72ede9da6f1d" providerId="ADAL" clId="{C6181D84-568F-E246-BCA3-56F658C49138}" dt="2021-09-10T06:14:25.130" v="901" actId="2696"/>
        <pc:sldMkLst>
          <pc:docMk/>
          <pc:sldMk cId="2516766007" sldId="262"/>
        </pc:sldMkLst>
      </pc:sldChg>
      <pc:sldChg chg="del">
        <pc:chgData name="Rebecca Launder" userId="b63acb42-1496-43fd-985d-72ede9da6f1d" providerId="ADAL" clId="{C6181D84-568F-E246-BCA3-56F658C49138}" dt="2021-09-10T06:14:25.130" v="901" actId="2696"/>
        <pc:sldMkLst>
          <pc:docMk/>
          <pc:sldMk cId="1127843362" sldId="263"/>
        </pc:sldMkLst>
      </pc:sldChg>
      <pc:sldChg chg="del">
        <pc:chgData name="Rebecca Launder" userId="b63acb42-1496-43fd-985d-72ede9da6f1d" providerId="ADAL" clId="{C6181D84-568F-E246-BCA3-56F658C49138}" dt="2021-09-10T06:14:25.130" v="901" actId="2696"/>
        <pc:sldMkLst>
          <pc:docMk/>
          <pc:sldMk cId="3703433394" sldId="279"/>
        </pc:sldMkLst>
      </pc:sldChg>
      <pc:sldChg chg="del">
        <pc:chgData name="Rebecca Launder" userId="b63acb42-1496-43fd-985d-72ede9da6f1d" providerId="ADAL" clId="{C6181D84-568F-E246-BCA3-56F658C49138}" dt="2021-09-10T06:14:25.130" v="901" actId="2696"/>
        <pc:sldMkLst>
          <pc:docMk/>
          <pc:sldMk cId="1515854577" sldId="290"/>
        </pc:sldMkLst>
      </pc:sldChg>
      <pc:sldChg chg="del">
        <pc:chgData name="Rebecca Launder" userId="b63acb42-1496-43fd-985d-72ede9da6f1d" providerId="ADAL" clId="{C6181D84-568F-E246-BCA3-56F658C49138}" dt="2021-09-10T06:14:25.130" v="901" actId="2696"/>
        <pc:sldMkLst>
          <pc:docMk/>
          <pc:sldMk cId="459717389" sldId="291"/>
        </pc:sldMkLst>
      </pc:sldChg>
      <pc:sldChg chg="modSp mod modTransition">
        <pc:chgData name="Rebecca Launder" userId="b63acb42-1496-43fd-985d-72ede9da6f1d" providerId="ADAL" clId="{C6181D84-568F-E246-BCA3-56F658C49138}" dt="2021-09-10T06:20:03.570" v="937"/>
        <pc:sldMkLst>
          <pc:docMk/>
          <pc:sldMk cId="3583272736" sldId="293"/>
        </pc:sldMkLst>
        <pc:spChg chg="mod">
          <ac:chgData name="Rebecca Launder" userId="b63acb42-1496-43fd-985d-72ede9da6f1d" providerId="ADAL" clId="{C6181D84-568F-E246-BCA3-56F658C49138}" dt="2021-09-10T05:24:51.280" v="1" actId="20577"/>
          <ac:spMkLst>
            <pc:docMk/>
            <pc:sldMk cId="3583272736" sldId="293"/>
            <ac:spMk id="2" creationId="{A8D8E131-E953-AE4B-BD2F-2CCDC1A93062}"/>
          </ac:spMkLst>
        </pc:spChg>
        <pc:spChg chg="mod">
          <ac:chgData name="Rebecca Launder" userId="b63acb42-1496-43fd-985d-72ede9da6f1d" providerId="ADAL" clId="{C6181D84-568F-E246-BCA3-56F658C49138}" dt="2021-09-10T05:25:58.340" v="34" actId="20577"/>
          <ac:spMkLst>
            <pc:docMk/>
            <pc:sldMk cId="3583272736" sldId="293"/>
            <ac:spMk id="3" creationId="{881E3AF8-7A74-8241-BF61-8F1299FF0787}"/>
          </ac:spMkLst>
        </pc:spChg>
        <pc:spChg chg="mod">
          <ac:chgData name="Rebecca Launder" userId="b63acb42-1496-43fd-985d-72ede9da6f1d" providerId="ADAL" clId="{C6181D84-568F-E246-BCA3-56F658C49138}" dt="2021-09-10T05:28:00.375" v="117" actId="20577"/>
          <ac:spMkLst>
            <pc:docMk/>
            <pc:sldMk cId="3583272736" sldId="293"/>
            <ac:spMk id="4" creationId="{7A0AC017-0B91-4C4B-ACFC-F6459B0DDDD0}"/>
          </ac:spMkLst>
        </pc:spChg>
        <pc:spChg chg="mod">
          <ac:chgData name="Rebecca Launder" userId="b63acb42-1496-43fd-985d-72ede9da6f1d" providerId="ADAL" clId="{C6181D84-568F-E246-BCA3-56F658C49138}" dt="2021-09-10T05:25:43.735" v="19" actId="20577"/>
          <ac:spMkLst>
            <pc:docMk/>
            <pc:sldMk cId="3583272736" sldId="293"/>
            <ac:spMk id="5" creationId="{7CCF1917-4CDC-944D-BA4C-36AF0D0176B0}"/>
          </ac:spMkLst>
        </pc:spChg>
      </pc:sldChg>
      <pc:sldChg chg="del">
        <pc:chgData name="Rebecca Launder" userId="b63acb42-1496-43fd-985d-72ede9da6f1d" providerId="ADAL" clId="{C6181D84-568F-E246-BCA3-56F658C49138}" dt="2021-09-10T06:14:25.130" v="901" actId="2696"/>
        <pc:sldMkLst>
          <pc:docMk/>
          <pc:sldMk cId="3934653933" sldId="296"/>
        </pc:sldMkLst>
      </pc:sldChg>
      <pc:sldChg chg="del">
        <pc:chgData name="Rebecca Launder" userId="b63acb42-1496-43fd-985d-72ede9da6f1d" providerId="ADAL" clId="{C6181D84-568F-E246-BCA3-56F658C49138}" dt="2021-09-10T06:14:25.130" v="901" actId="2696"/>
        <pc:sldMkLst>
          <pc:docMk/>
          <pc:sldMk cId="2099440797" sldId="297"/>
        </pc:sldMkLst>
      </pc:sldChg>
      <pc:sldChg chg="del">
        <pc:chgData name="Rebecca Launder" userId="b63acb42-1496-43fd-985d-72ede9da6f1d" providerId="ADAL" clId="{C6181D84-568F-E246-BCA3-56F658C49138}" dt="2021-09-10T06:14:25.130" v="901" actId="2696"/>
        <pc:sldMkLst>
          <pc:docMk/>
          <pc:sldMk cId="2283550183" sldId="298"/>
        </pc:sldMkLst>
      </pc:sldChg>
      <pc:sldChg chg="ord modTransition">
        <pc:chgData name="Rebecca Launder" userId="b63acb42-1496-43fd-985d-72ede9da6f1d" providerId="ADAL" clId="{C6181D84-568F-E246-BCA3-56F658C49138}" dt="2021-09-10T06:20:03.570" v="937"/>
        <pc:sldMkLst>
          <pc:docMk/>
          <pc:sldMk cId="3224907973" sldId="299"/>
        </pc:sldMkLst>
      </pc:sldChg>
      <pc:sldChg chg="modSp new mod modTransition">
        <pc:chgData name="Rebecca Launder" userId="b63acb42-1496-43fd-985d-72ede9da6f1d" providerId="ADAL" clId="{C6181D84-568F-E246-BCA3-56F658C49138}" dt="2021-09-13T00:12:14.581" v="940" actId="20577"/>
        <pc:sldMkLst>
          <pc:docMk/>
          <pc:sldMk cId="1400407571" sldId="300"/>
        </pc:sldMkLst>
        <pc:spChg chg="mod">
          <ac:chgData name="Rebecca Launder" userId="b63acb42-1496-43fd-985d-72ede9da6f1d" providerId="ADAL" clId="{C6181D84-568F-E246-BCA3-56F658C49138}" dt="2021-09-10T05:26:17.427" v="45" actId="20577"/>
          <ac:spMkLst>
            <pc:docMk/>
            <pc:sldMk cId="1400407571" sldId="300"/>
            <ac:spMk id="2" creationId="{515E941C-EAA5-9048-BBAA-B3C91F82691E}"/>
          </ac:spMkLst>
        </pc:spChg>
        <pc:spChg chg="mod">
          <ac:chgData name="Rebecca Launder" userId="b63acb42-1496-43fd-985d-72ede9da6f1d" providerId="ADAL" clId="{C6181D84-568F-E246-BCA3-56F658C49138}" dt="2021-09-13T00:12:14.581" v="940" actId="20577"/>
          <ac:spMkLst>
            <pc:docMk/>
            <pc:sldMk cId="1400407571" sldId="300"/>
            <ac:spMk id="3" creationId="{06C047A7-3844-814D-B731-5523517E844D}"/>
          </ac:spMkLst>
        </pc:spChg>
        <pc:spChg chg="mod">
          <ac:chgData name="Rebecca Launder" userId="b63acb42-1496-43fd-985d-72ede9da6f1d" providerId="ADAL" clId="{C6181D84-568F-E246-BCA3-56F658C49138}" dt="2021-09-10T05:27:33.688" v="100" actId="20577"/>
          <ac:spMkLst>
            <pc:docMk/>
            <pc:sldMk cId="1400407571" sldId="300"/>
            <ac:spMk id="4" creationId="{632F6DDF-1C46-E647-B6CA-7358A4794CAE}"/>
          </ac:spMkLst>
        </pc:spChg>
      </pc:sldChg>
      <pc:sldChg chg="modSp add mod modTransition">
        <pc:chgData name="Rebecca Launder" userId="b63acb42-1496-43fd-985d-72ede9da6f1d" providerId="ADAL" clId="{C6181D84-568F-E246-BCA3-56F658C49138}" dt="2021-09-10T06:20:03.570" v="937"/>
        <pc:sldMkLst>
          <pc:docMk/>
          <pc:sldMk cId="3995911654" sldId="301"/>
        </pc:sldMkLst>
        <pc:spChg chg="mod">
          <ac:chgData name="Rebecca Launder" userId="b63acb42-1496-43fd-985d-72ede9da6f1d" providerId="ADAL" clId="{C6181D84-568F-E246-BCA3-56F658C49138}" dt="2021-09-10T05:26:44.190" v="75" actId="20577"/>
          <ac:spMkLst>
            <pc:docMk/>
            <pc:sldMk cId="3995911654" sldId="301"/>
            <ac:spMk id="2" creationId="{515E941C-EAA5-9048-BBAA-B3C91F82691E}"/>
          </ac:spMkLst>
        </pc:spChg>
        <pc:spChg chg="mod">
          <ac:chgData name="Rebecca Launder" userId="b63acb42-1496-43fd-985d-72ede9da6f1d" providerId="ADAL" clId="{C6181D84-568F-E246-BCA3-56F658C49138}" dt="2021-09-10T05:34:01.606" v="214" actId="403"/>
          <ac:spMkLst>
            <pc:docMk/>
            <pc:sldMk cId="3995911654" sldId="301"/>
            <ac:spMk id="3" creationId="{06C047A7-3844-814D-B731-5523517E844D}"/>
          </ac:spMkLst>
        </pc:spChg>
        <pc:spChg chg="mod">
          <ac:chgData name="Rebecca Launder" userId="b63acb42-1496-43fd-985d-72ede9da6f1d" providerId="ADAL" clId="{C6181D84-568F-E246-BCA3-56F658C49138}" dt="2021-09-10T05:28:09.795" v="118"/>
          <ac:spMkLst>
            <pc:docMk/>
            <pc:sldMk cId="3995911654" sldId="301"/>
            <ac:spMk id="4" creationId="{632F6DDF-1C46-E647-B6CA-7358A4794CAE}"/>
          </ac:spMkLst>
        </pc:spChg>
      </pc:sldChg>
      <pc:sldChg chg="addSp delSp modSp new mod modTransition">
        <pc:chgData name="Rebecca Launder" userId="b63acb42-1496-43fd-985d-72ede9da6f1d" providerId="ADAL" clId="{C6181D84-568F-E246-BCA3-56F658C49138}" dt="2021-09-13T00:13:16.961" v="961" actId="478"/>
        <pc:sldMkLst>
          <pc:docMk/>
          <pc:sldMk cId="2837834040" sldId="302"/>
        </pc:sldMkLst>
        <pc:spChg chg="mod">
          <ac:chgData name="Rebecca Launder" userId="b63acb42-1496-43fd-985d-72ede9da6f1d" providerId="ADAL" clId="{C6181D84-568F-E246-BCA3-56F658C49138}" dt="2021-09-10T05:28:12.346" v="119"/>
          <ac:spMkLst>
            <pc:docMk/>
            <pc:sldMk cId="2837834040" sldId="302"/>
            <ac:spMk id="2" creationId="{417143C9-D507-0D4E-882A-AA0B01748ED5}"/>
          </ac:spMkLst>
        </pc:spChg>
        <pc:spChg chg="add del mod">
          <ac:chgData name="Rebecca Launder" userId="b63acb42-1496-43fd-985d-72ede9da6f1d" providerId="ADAL" clId="{C6181D84-568F-E246-BCA3-56F658C49138}" dt="2021-09-13T00:13:16.961" v="961" actId="478"/>
          <ac:spMkLst>
            <pc:docMk/>
            <pc:sldMk cId="2837834040" sldId="302"/>
            <ac:spMk id="3" creationId="{F59EB2D9-B414-B84F-B1B3-A560F141B04D}"/>
          </ac:spMkLst>
        </pc:spChg>
        <pc:spChg chg="del">
          <ac:chgData name="Rebecca Launder" userId="b63acb42-1496-43fd-985d-72ede9da6f1d" providerId="ADAL" clId="{C6181D84-568F-E246-BCA3-56F658C49138}" dt="2021-09-10T05:28:39.746" v="127" actId="478"/>
          <ac:spMkLst>
            <pc:docMk/>
            <pc:sldMk cId="2837834040" sldId="302"/>
            <ac:spMk id="3" creationId="{F7417681-E819-8849-8446-40ECC20CDA56}"/>
          </ac:spMkLst>
        </pc:spChg>
        <pc:spChg chg="add mod">
          <ac:chgData name="Rebecca Launder" userId="b63acb42-1496-43fd-985d-72ede9da6f1d" providerId="ADAL" clId="{C6181D84-568F-E246-BCA3-56F658C49138}" dt="2021-09-13T00:13:05.102" v="949" actId="20577"/>
          <ac:spMkLst>
            <pc:docMk/>
            <pc:sldMk cId="2837834040" sldId="302"/>
            <ac:spMk id="6" creationId="{909A1727-FB37-9647-82BB-274FAE18C64C}"/>
          </ac:spMkLst>
        </pc:spChg>
        <pc:picChg chg="add del mod">
          <ac:chgData name="Rebecca Launder" userId="b63acb42-1496-43fd-985d-72ede9da6f1d" providerId="ADAL" clId="{C6181D84-568F-E246-BCA3-56F658C49138}" dt="2021-09-13T00:13:14.624" v="960" actId="1076"/>
          <ac:picMkLst>
            <pc:docMk/>
            <pc:sldMk cId="2837834040" sldId="302"/>
            <ac:picMk id="1026" creationId="{EF206503-2A90-0540-9358-9F1E3EE30083}"/>
          </ac:picMkLst>
        </pc:picChg>
        <pc:picChg chg="add del mod">
          <ac:chgData name="Rebecca Launder" userId="b63acb42-1496-43fd-985d-72ede9da6f1d" providerId="ADAL" clId="{C6181D84-568F-E246-BCA3-56F658C49138}" dt="2021-09-10T05:28:35.024" v="125" actId="478"/>
          <ac:picMkLst>
            <pc:docMk/>
            <pc:sldMk cId="2837834040" sldId="302"/>
            <ac:picMk id="1028" creationId="{4D0B9DC4-4431-E14B-BD2B-0C2A11259254}"/>
          </ac:picMkLst>
        </pc:picChg>
        <pc:picChg chg="add mod">
          <ac:chgData name="Rebecca Launder" userId="b63acb42-1496-43fd-985d-72ede9da6f1d" providerId="ADAL" clId="{C6181D84-568F-E246-BCA3-56F658C49138}" dt="2021-09-10T05:30:30.510" v="143" actId="14861"/>
          <ac:picMkLst>
            <pc:docMk/>
            <pc:sldMk cId="2837834040" sldId="302"/>
            <ac:picMk id="1030" creationId="{961233A7-4B00-F449-BE2F-2264AA9083DA}"/>
          </ac:picMkLst>
        </pc:picChg>
      </pc:sldChg>
      <pc:sldChg chg="modSp add mod ord modTransition">
        <pc:chgData name="Rebecca Launder" userId="b63acb42-1496-43fd-985d-72ede9da6f1d" providerId="ADAL" clId="{C6181D84-568F-E246-BCA3-56F658C49138}" dt="2021-09-13T00:13:44.343" v="982" actId="20577"/>
        <pc:sldMkLst>
          <pc:docMk/>
          <pc:sldMk cId="2677407245" sldId="303"/>
        </pc:sldMkLst>
        <pc:spChg chg="mod">
          <ac:chgData name="Rebecca Launder" userId="b63acb42-1496-43fd-985d-72ede9da6f1d" providerId="ADAL" clId="{C6181D84-568F-E246-BCA3-56F658C49138}" dt="2021-09-10T05:31:13.258" v="168" actId="20577"/>
          <ac:spMkLst>
            <pc:docMk/>
            <pc:sldMk cId="2677407245" sldId="303"/>
            <ac:spMk id="2" creationId="{515E941C-EAA5-9048-BBAA-B3C91F82691E}"/>
          </ac:spMkLst>
        </pc:spChg>
        <pc:spChg chg="mod">
          <ac:chgData name="Rebecca Launder" userId="b63acb42-1496-43fd-985d-72ede9da6f1d" providerId="ADAL" clId="{C6181D84-568F-E246-BCA3-56F658C49138}" dt="2021-09-13T00:13:44.343" v="982" actId="20577"/>
          <ac:spMkLst>
            <pc:docMk/>
            <pc:sldMk cId="2677407245" sldId="303"/>
            <ac:spMk id="3" creationId="{06C047A7-3844-814D-B731-5523517E844D}"/>
          </ac:spMkLst>
        </pc:spChg>
      </pc:sldChg>
      <pc:sldChg chg="modSp add mod modTransition">
        <pc:chgData name="Rebecca Launder" userId="b63acb42-1496-43fd-985d-72ede9da6f1d" providerId="ADAL" clId="{C6181D84-568F-E246-BCA3-56F658C49138}" dt="2021-09-13T00:15:14.032" v="1017" actId="20577"/>
        <pc:sldMkLst>
          <pc:docMk/>
          <pc:sldMk cId="2767238347" sldId="304"/>
        </pc:sldMkLst>
        <pc:spChg chg="mod">
          <ac:chgData name="Rebecca Launder" userId="b63acb42-1496-43fd-985d-72ede9da6f1d" providerId="ADAL" clId="{C6181D84-568F-E246-BCA3-56F658C49138}" dt="2021-09-10T05:31:52.968" v="178"/>
          <ac:spMkLst>
            <pc:docMk/>
            <pc:sldMk cId="2767238347" sldId="304"/>
            <ac:spMk id="2" creationId="{515E941C-EAA5-9048-BBAA-B3C91F82691E}"/>
          </ac:spMkLst>
        </pc:spChg>
        <pc:spChg chg="mod">
          <ac:chgData name="Rebecca Launder" userId="b63acb42-1496-43fd-985d-72ede9da6f1d" providerId="ADAL" clId="{C6181D84-568F-E246-BCA3-56F658C49138}" dt="2021-09-13T00:15:14.032" v="1017" actId="20577"/>
          <ac:spMkLst>
            <pc:docMk/>
            <pc:sldMk cId="2767238347" sldId="304"/>
            <ac:spMk id="3" creationId="{06C047A7-3844-814D-B731-5523517E844D}"/>
          </ac:spMkLst>
        </pc:spChg>
      </pc:sldChg>
      <pc:sldChg chg="modSp add mod ord modTransition">
        <pc:chgData name="Rebecca Launder" userId="b63acb42-1496-43fd-985d-72ede9da6f1d" providerId="ADAL" clId="{C6181D84-568F-E246-BCA3-56F658C49138}" dt="2021-09-13T00:15:47.503" v="1034" actId="20577"/>
        <pc:sldMkLst>
          <pc:docMk/>
          <pc:sldMk cId="1115953506" sldId="305"/>
        </pc:sldMkLst>
        <pc:spChg chg="mod">
          <ac:chgData name="Rebecca Launder" userId="b63acb42-1496-43fd-985d-72ede9da6f1d" providerId="ADAL" clId="{C6181D84-568F-E246-BCA3-56F658C49138}" dt="2021-09-10T05:35:14.194" v="223"/>
          <ac:spMkLst>
            <pc:docMk/>
            <pc:sldMk cId="1115953506" sldId="305"/>
            <ac:spMk id="2" creationId="{515E941C-EAA5-9048-BBAA-B3C91F82691E}"/>
          </ac:spMkLst>
        </pc:spChg>
        <pc:spChg chg="mod">
          <ac:chgData name="Rebecca Launder" userId="b63acb42-1496-43fd-985d-72ede9da6f1d" providerId="ADAL" clId="{C6181D84-568F-E246-BCA3-56F658C49138}" dt="2021-09-13T00:15:47.503" v="1034" actId="20577"/>
          <ac:spMkLst>
            <pc:docMk/>
            <pc:sldMk cId="1115953506" sldId="305"/>
            <ac:spMk id="3" creationId="{06C047A7-3844-814D-B731-5523517E844D}"/>
          </ac:spMkLst>
        </pc:spChg>
      </pc:sldChg>
      <pc:sldChg chg="modSp add mod modTransition">
        <pc:chgData name="Rebecca Launder" userId="b63acb42-1496-43fd-985d-72ede9da6f1d" providerId="ADAL" clId="{C6181D84-568F-E246-BCA3-56F658C49138}" dt="2021-09-13T00:16:22.251" v="1049" actId="20577"/>
        <pc:sldMkLst>
          <pc:docMk/>
          <pc:sldMk cId="358895850" sldId="306"/>
        </pc:sldMkLst>
        <pc:spChg chg="mod">
          <ac:chgData name="Rebecca Launder" userId="b63acb42-1496-43fd-985d-72ede9da6f1d" providerId="ADAL" clId="{C6181D84-568F-E246-BCA3-56F658C49138}" dt="2021-09-13T00:16:22.251" v="1049" actId="20577"/>
          <ac:spMkLst>
            <pc:docMk/>
            <pc:sldMk cId="358895850" sldId="306"/>
            <ac:spMk id="3" creationId="{06C047A7-3844-814D-B731-5523517E844D}"/>
          </ac:spMkLst>
        </pc:spChg>
      </pc:sldChg>
      <pc:sldChg chg="addSp delSp modSp new mod modTransition">
        <pc:chgData name="Rebecca Launder" userId="b63acb42-1496-43fd-985d-72ede9da6f1d" providerId="ADAL" clId="{C6181D84-568F-E246-BCA3-56F658C49138}" dt="2021-09-10T06:20:03.570" v="937"/>
        <pc:sldMkLst>
          <pc:docMk/>
          <pc:sldMk cId="366455179" sldId="307"/>
        </pc:sldMkLst>
        <pc:spChg chg="del">
          <ac:chgData name="Rebecca Launder" userId="b63acb42-1496-43fd-985d-72ede9da6f1d" providerId="ADAL" clId="{C6181D84-568F-E246-BCA3-56F658C49138}" dt="2021-09-10T05:40:38.639" v="304" actId="478"/>
          <ac:spMkLst>
            <pc:docMk/>
            <pc:sldMk cId="366455179" sldId="307"/>
            <ac:spMk id="2" creationId="{E02D964A-838F-B64C-A963-E2C1D69A9947}"/>
          </ac:spMkLst>
        </pc:spChg>
        <pc:spChg chg="del">
          <ac:chgData name="Rebecca Launder" userId="b63acb42-1496-43fd-985d-72ede9da6f1d" providerId="ADAL" clId="{C6181D84-568F-E246-BCA3-56F658C49138}" dt="2021-09-10T05:37:25.539" v="268"/>
          <ac:spMkLst>
            <pc:docMk/>
            <pc:sldMk cId="366455179" sldId="307"/>
            <ac:spMk id="3" creationId="{1127EEF0-CC94-8740-B924-0B33B40AECF1}"/>
          </ac:spMkLst>
        </pc:spChg>
        <pc:spChg chg="del mod">
          <ac:chgData name="Rebecca Launder" userId="b63acb42-1496-43fd-985d-72ede9da6f1d" providerId="ADAL" clId="{C6181D84-568F-E246-BCA3-56F658C49138}" dt="2021-09-10T05:40:36.974" v="303" actId="478"/>
          <ac:spMkLst>
            <pc:docMk/>
            <pc:sldMk cId="366455179" sldId="307"/>
            <ac:spMk id="4" creationId="{C8A3DD11-C176-9642-B21B-BAC965528EB6}"/>
          </ac:spMkLst>
        </pc:spChg>
        <pc:spChg chg="mod">
          <ac:chgData name="Rebecca Launder" userId="b63acb42-1496-43fd-985d-72ede9da6f1d" providerId="ADAL" clId="{C6181D84-568F-E246-BCA3-56F658C49138}" dt="2021-09-10T05:44:02.499" v="406"/>
          <ac:spMkLst>
            <pc:docMk/>
            <pc:sldMk cId="366455179" sldId="307"/>
            <ac:spMk id="5" creationId="{4436CB3E-C107-A44A-A69D-7583C6E575F7}"/>
          </ac:spMkLst>
        </pc:spChg>
        <pc:spChg chg="add del mod">
          <ac:chgData name="Rebecca Launder" userId="b63acb42-1496-43fd-985d-72ede9da6f1d" providerId="ADAL" clId="{C6181D84-568F-E246-BCA3-56F658C49138}" dt="2021-09-10T05:37:48.912" v="273" actId="478"/>
          <ac:spMkLst>
            <pc:docMk/>
            <pc:sldMk cId="366455179" sldId="307"/>
            <ac:spMk id="6" creationId="{D272B1FD-2710-A644-B7B2-32373C80B781}"/>
          </ac:spMkLst>
        </pc:spChg>
        <pc:spChg chg="add mod">
          <ac:chgData name="Rebecca Launder" userId="b63acb42-1496-43fd-985d-72ede9da6f1d" providerId="ADAL" clId="{C6181D84-568F-E246-BCA3-56F658C49138}" dt="2021-09-10T05:43:32.912" v="392" actId="14100"/>
          <ac:spMkLst>
            <pc:docMk/>
            <pc:sldMk cId="366455179" sldId="307"/>
            <ac:spMk id="7" creationId="{3B71E8F4-2D56-C249-81BD-15E4BA140212}"/>
          </ac:spMkLst>
        </pc:spChg>
        <pc:spChg chg="add del mod">
          <ac:chgData name="Rebecca Launder" userId="b63acb42-1496-43fd-985d-72ede9da6f1d" providerId="ADAL" clId="{C6181D84-568F-E246-BCA3-56F658C49138}" dt="2021-09-10T05:42:35.367" v="354"/>
          <ac:spMkLst>
            <pc:docMk/>
            <pc:sldMk cId="366455179" sldId="307"/>
            <ac:spMk id="8" creationId="{E90CCBF4-BC7B-134C-878F-A26C9601E57F}"/>
          </ac:spMkLst>
        </pc:spChg>
        <pc:spChg chg="add mod">
          <ac:chgData name="Rebecca Launder" userId="b63acb42-1496-43fd-985d-72ede9da6f1d" providerId="ADAL" clId="{C6181D84-568F-E246-BCA3-56F658C49138}" dt="2021-09-10T05:43:52.399" v="405" actId="1037"/>
          <ac:spMkLst>
            <pc:docMk/>
            <pc:sldMk cId="366455179" sldId="307"/>
            <ac:spMk id="10" creationId="{F3AE8D9C-BF7F-5C42-B209-B83A4BC86391}"/>
          </ac:spMkLst>
        </pc:spChg>
        <pc:picChg chg="add del mod">
          <ac:chgData name="Rebecca Launder" userId="b63acb42-1496-43fd-985d-72ede9da6f1d" providerId="ADAL" clId="{C6181D84-568F-E246-BCA3-56F658C49138}" dt="2021-09-10T05:37:47.276" v="271" actId="478"/>
          <ac:picMkLst>
            <pc:docMk/>
            <pc:sldMk cId="366455179" sldId="307"/>
            <ac:picMk id="2050" creationId="{3CB3827E-A7AC-6341-9964-705E636C3B25}"/>
          </ac:picMkLst>
        </pc:picChg>
        <pc:picChg chg="add mod">
          <ac:chgData name="Rebecca Launder" userId="b63acb42-1496-43fd-985d-72ede9da6f1d" providerId="ADAL" clId="{C6181D84-568F-E246-BCA3-56F658C49138}" dt="2021-09-10T05:42:32.310" v="351" actId="1037"/>
          <ac:picMkLst>
            <pc:docMk/>
            <pc:sldMk cId="366455179" sldId="307"/>
            <ac:picMk id="2052" creationId="{9DEBEC2A-8F8B-9147-ACFF-D2945B3C95A6}"/>
          </ac:picMkLst>
        </pc:picChg>
      </pc:sldChg>
      <pc:sldChg chg="addSp delSp modSp add mod ord modTransition">
        <pc:chgData name="Rebecca Launder" userId="b63acb42-1496-43fd-985d-72ede9da6f1d" providerId="ADAL" clId="{C6181D84-568F-E246-BCA3-56F658C49138}" dt="2021-09-10T06:20:03.570" v="937"/>
        <pc:sldMkLst>
          <pc:docMk/>
          <pc:sldMk cId="2920605932" sldId="308"/>
        </pc:sldMkLst>
        <pc:spChg chg="del">
          <ac:chgData name="Rebecca Launder" userId="b63acb42-1496-43fd-985d-72ede9da6f1d" providerId="ADAL" clId="{C6181D84-568F-E246-BCA3-56F658C49138}" dt="2021-09-10T05:44:18.988" v="409" actId="478"/>
          <ac:spMkLst>
            <pc:docMk/>
            <pc:sldMk cId="2920605932" sldId="308"/>
            <ac:spMk id="2" creationId="{515E941C-EAA5-9048-BBAA-B3C91F82691E}"/>
          </ac:spMkLst>
        </pc:spChg>
        <pc:spChg chg="del">
          <ac:chgData name="Rebecca Launder" userId="b63acb42-1496-43fd-985d-72ede9da6f1d" providerId="ADAL" clId="{C6181D84-568F-E246-BCA3-56F658C49138}" dt="2021-09-10T05:44:21.725" v="410" actId="478"/>
          <ac:spMkLst>
            <pc:docMk/>
            <pc:sldMk cId="2920605932" sldId="308"/>
            <ac:spMk id="3" creationId="{06C047A7-3844-814D-B731-5523517E844D}"/>
          </ac:spMkLst>
        </pc:spChg>
        <pc:spChg chg="add mod">
          <ac:chgData name="Rebecca Launder" userId="b63acb42-1496-43fd-985d-72ede9da6f1d" providerId="ADAL" clId="{C6181D84-568F-E246-BCA3-56F658C49138}" dt="2021-09-10T05:55:18.185" v="553" actId="255"/>
          <ac:spMkLst>
            <pc:docMk/>
            <pc:sldMk cId="2920605932" sldId="308"/>
            <ac:spMk id="6" creationId="{AEC45FD9-741E-3A45-B39B-1DD694B44574}"/>
          </ac:spMkLst>
        </pc:spChg>
        <pc:spChg chg="add mod">
          <ac:chgData name="Rebecca Launder" userId="b63acb42-1496-43fd-985d-72ede9da6f1d" providerId="ADAL" clId="{C6181D84-568F-E246-BCA3-56F658C49138}" dt="2021-09-10T06:18:59.529" v="932" actId="166"/>
          <ac:spMkLst>
            <pc:docMk/>
            <pc:sldMk cId="2920605932" sldId="308"/>
            <ac:spMk id="8" creationId="{91A9FA02-B33E-6840-A46C-EC5E12BD2214}"/>
          </ac:spMkLst>
        </pc:spChg>
        <pc:picChg chg="add mod">
          <ac:chgData name="Rebecca Launder" userId="b63acb42-1496-43fd-985d-72ede9da6f1d" providerId="ADAL" clId="{C6181D84-568F-E246-BCA3-56F658C49138}" dt="2021-09-10T06:19:22.115" v="936" actId="1076"/>
          <ac:picMkLst>
            <pc:docMk/>
            <pc:sldMk cId="2920605932" sldId="308"/>
            <ac:picMk id="3074" creationId="{61B318D8-1D9C-C649-B13A-D23347C2C496}"/>
          </ac:picMkLst>
        </pc:picChg>
        <pc:picChg chg="add mod">
          <ac:chgData name="Rebecca Launder" userId="b63acb42-1496-43fd-985d-72ede9da6f1d" providerId="ADAL" clId="{C6181D84-568F-E246-BCA3-56F658C49138}" dt="2021-09-10T06:19:18.488" v="934" actId="14100"/>
          <ac:picMkLst>
            <pc:docMk/>
            <pc:sldMk cId="2920605932" sldId="308"/>
            <ac:picMk id="3076" creationId="{285E2E34-9B9F-014A-9370-78667615F36E}"/>
          </ac:picMkLst>
        </pc:picChg>
        <pc:picChg chg="add mod">
          <ac:chgData name="Rebecca Launder" userId="b63acb42-1496-43fd-985d-72ede9da6f1d" providerId="ADAL" clId="{C6181D84-568F-E246-BCA3-56F658C49138}" dt="2021-09-10T06:19:11.422" v="933" actId="1076"/>
          <ac:picMkLst>
            <pc:docMk/>
            <pc:sldMk cId="2920605932" sldId="308"/>
            <ac:picMk id="3078" creationId="{B23F1D58-C26A-6940-A94C-4FF06F6029C7}"/>
          </ac:picMkLst>
        </pc:picChg>
      </pc:sldChg>
      <pc:sldChg chg="modSp add mod ord modTransition">
        <pc:chgData name="Rebecca Launder" userId="b63acb42-1496-43fd-985d-72ede9da6f1d" providerId="ADAL" clId="{C6181D84-568F-E246-BCA3-56F658C49138}" dt="2021-09-13T00:17:35.243" v="1065" actId="20577"/>
        <pc:sldMkLst>
          <pc:docMk/>
          <pc:sldMk cId="2127306258" sldId="309"/>
        </pc:sldMkLst>
        <pc:spChg chg="mod">
          <ac:chgData name="Rebecca Launder" userId="b63acb42-1496-43fd-985d-72ede9da6f1d" providerId="ADAL" clId="{C6181D84-568F-E246-BCA3-56F658C49138}" dt="2021-09-10T05:57:39.185" v="591" actId="20577"/>
          <ac:spMkLst>
            <pc:docMk/>
            <pc:sldMk cId="2127306258" sldId="309"/>
            <ac:spMk id="2" creationId="{515E941C-EAA5-9048-BBAA-B3C91F82691E}"/>
          </ac:spMkLst>
        </pc:spChg>
        <pc:spChg chg="mod">
          <ac:chgData name="Rebecca Launder" userId="b63acb42-1496-43fd-985d-72ede9da6f1d" providerId="ADAL" clId="{C6181D84-568F-E246-BCA3-56F658C49138}" dt="2021-09-13T00:17:35.243" v="1065" actId="20577"/>
          <ac:spMkLst>
            <pc:docMk/>
            <pc:sldMk cId="2127306258" sldId="309"/>
            <ac:spMk id="3" creationId="{06C047A7-3844-814D-B731-5523517E844D}"/>
          </ac:spMkLst>
        </pc:spChg>
      </pc:sldChg>
      <pc:sldChg chg="modSp add del mod">
        <pc:chgData name="Rebecca Launder" userId="b63acb42-1496-43fd-985d-72ede9da6f1d" providerId="ADAL" clId="{C6181D84-568F-E246-BCA3-56F658C49138}" dt="2021-09-10T06:12:23.435" v="871" actId="2696"/>
        <pc:sldMkLst>
          <pc:docMk/>
          <pc:sldMk cId="2716580569" sldId="310"/>
        </pc:sldMkLst>
        <pc:spChg chg="mod">
          <ac:chgData name="Rebecca Launder" userId="b63acb42-1496-43fd-985d-72ede9da6f1d" providerId="ADAL" clId="{C6181D84-568F-E246-BCA3-56F658C49138}" dt="2021-09-10T06:00:27.163" v="594"/>
          <ac:spMkLst>
            <pc:docMk/>
            <pc:sldMk cId="2716580569" sldId="310"/>
            <ac:spMk id="2" creationId="{515E941C-EAA5-9048-BBAA-B3C91F82691E}"/>
          </ac:spMkLst>
        </pc:spChg>
        <pc:spChg chg="mod">
          <ac:chgData name="Rebecca Launder" userId="b63acb42-1496-43fd-985d-72ede9da6f1d" providerId="ADAL" clId="{C6181D84-568F-E246-BCA3-56F658C49138}" dt="2021-09-10T06:12:15.341" v="870" actId="27636"/>
          <ac:spMkLst>
            <pc:docMk/>
            <pc:sldMk cId="2716580569" sldId="310"/>
            <ac:spMk id="3" creationId="{06C047A7-3844-814D-B731-5523517E844D}"/>
          </ac:spMkLst>
        </pc:spChg>
      </pc:sldChg>
      <pc:sldChg chg="modSp new mod modTransition">
        <pc:chgData name="Rebecca Launder" userId="b63acb42-1496-43fd-985d-72ede9da6f1d" providerId="ADAL" clId="{C6181D84-568F-E246-BCA3-56F658C49138}" dt="2021-09-13T00:18:54.772" v="1115" actId="20577"/>
        <pc:sldMkLst>
          <pc:docMk/>
          <pc:sldMk cId="560767229" sldId="311"/>
        </pc:sldMkLst>
        <pc:spChg chg="mod">
          <ac:chgData name="Rebecca Launder" userId="b63acb42-1496-43fd-985d-72ede9da6f1d" providerId="ADAL" clId="{C6181D84-568F-E246-BCA3-56F658C49138}" dt="2021-09-13T00:18:54.772" v="1115" actId="20577"/>
          <ac:spMkLst>
            <pc:docMk/>
            <pc:sldMk cId="560767229" sldId="311"/>
            <ac:spMk id="2" creationId="{E4E24637-BA12-CD42-A6C5-F93239F611DD}"/>
          </ac:spMkLst>
        </pc:spChg>
        <pc:spChg chg="mod">
          <ac:chgData name="Rebecca Launder" userId="b63acb42-1496-43fd-985d-72ede9da6f1d" providerId="ADAL" clId="{C6181D84-568F-E246-BCA3-56F658C49138}" dt="2021-09-13T00:18:50.633" v="1109" actId="20577"/>
          <ac:spMkLst>
            <pc:docMk/>
            <pc:sldMk cId="560767229" sldId="311"/>
            <ac:spMk id="3" creationId="{0AB584EE-0C17-7544-9166-7357FAB0B4BD}"/>
          </ac:spMkLst>
        </pc:spChg>
        <pc:spChg chg="mod">
          <ac:chgData name="Rebecca Launder" userId="b63acb42-1496-43fd-985d-72ede9da6f1d" providerId="ADAL" clId="{C6181D84-568F-E246-BCA3-56F658C49138}" dt="2021-09-10T06:00:45.803" v="608" actId="20577"/>
          <ac:spMkLst>
            <pc:docMk/>
            <pc:sldMk cId="560767229" sldId="311"/>
            <ac:spMk id="4" creationId="{BA8E8A7B-945C-F546-B945-848DB04571EB}"/>
          </ac:spMkLst>
        </pc:spChg>
        <pc:spChg chg="mod">
          <ac:chgData name="Rebecca Launder" userId="b63acb42-1496-43fd-985d-72ede9da6f1d" providerId="ADAL" clId="{C6181D84-568F-E246-BCA3-56F658C49138}" dt="2021-09-10T06:01:32.231" v="640" actId="20577"/>
          <ac:spMkLst>
            <pc:docMk/>
            <pc:sldMk cId="560767229" sldId="311"/>
            <ac:spMk id="5" creationId="{9A425D2E-E273-3047-850A-58256DB83B8B}"/>
          </ac:spMkLst>
        </pc:spChg>
      </pc:sldChg>
      <pc:sldChg chg="addSp delSp modSp add mod ord modTransition">
        <pc:chgData name="Rebecca Launder" userId="b63acb42-1496-43fd-985d-72ede9da6f1d" providerId="ADAL" clId="{C6181D84-568F-E246-BCA3-56F658C49138}" dt="2021-09-13T00:22:16.257" v="1221" actId="1076"/>
        <pc:sldMkLst>
          <pc:docMk/>
          <pc:sldMk cId="1088503168" sldId="312"/>
        </pc:sldMkLst>
        <pc:spChg chg="del mod">
          <ac:chgData name="Rebecca Launder" userId="b63acb42-1496-43fd-985d-72ede9da6f1d" providerId="ADAL" clId="{C6181D84-568F-E246-BCA3-56F658C49138}" dt="2021-09-10T06:02:51.315" v="662" actId="478"/>
          <ac:spMkLst>
            <pc:docMk/>
            <pc:sldMk cId="1088503168" sldId="312"/>
            <ac:spMk id="2" creationId="{E4E24637-BA12-CD42-A6C5-F93239F611DD}"/>
          </ac:spMkLst>
        </pc:spChg>
        <pc:spChg chg="del">
          <ac:chgData name="Rebecca Launder" userId="b63acb42-1496-43fd-985d-72ede9da6f1d" providerId="ADAL" clId="{C6181D84-568F-E246-BCA3-56F658C49138}" dt="2021-09-10T06:03:27.179" v="665" actId="478"/>
          <ac:spMkLst>
            <pc:docMk/>
            <pc:sldMk cId="1088503168" sldId="312"/>
            <ac:spMk id="3" creationId="{0AB584EE-0C17-7544-9166-7357FAB0B4BD}"/>
          </ac:spMkLst>
        </pc:spChg>
        <pc:spChg chg="add del mod">
          <ac:chgData name="Rebecca Launder" userId="b63acb42-1496-43fd-985d-72ede9da6f1d" providerId="ADAL" clId="{C6181D84-568F-E246-BCA3-56F658C49138}" dt="2021-09-13T00:21:53.667" v="1203" actId="478"/>
          <ac:spMkLst>
            <pc:docMk/>
            <pc:sldMk cId="1088503168" sldId="312"/>
            <ac:spMk id="3" creationId="{572EF570-8ADD-9040-ABC8-31B740EC7C33}"/>
          </ac:spMkLst>
        </pc:spChg>
        <pc:spChg chg="del mod">
          <ac:chgData name="Rebecca Launder" userId="b63acb42-1496-43fd-985d-72ede9da6f1d" providerId="ADAL" clId="{C6181D84-568F-E246-BCA3-56F658C49138}" dt="2021-09-10T06:02:53.324" v="664" actId="478"/>
          <ac:spMkLst>
            <pc:docMk/>
            <pc:sldMk cId="1088503168" sldId="312"/>
            <ac:spMk id="4" creationId="{BA8E8A7B-945C-F546-B945-848DB04571EB}"/>
          </ac:spMkLst>
        </pc:spChg>
        <pc:spChg chg="add del mod">
          <ac:chgData name="Rebecca Launder" userId="b63acb42-1496-43fd-985d-72ede9da6f1d" providerId="ADAL" clId="{C6181D84-568F-E246-BCA3-56F658C49138}" dt="2021-09-13T00:21:26.668" v="1170" actId="478"/>
          <ac:spMkLst>
            <pc:docMk/>
            <pc:sldMk cId="1088503168" sldId="312"/>
            <ac:spMk id="5" creationId="{73BE43B6-D614-6B4E-945C-7FB98EDF3832}"/>
          </ac:spMkLst>
        </pc:spChg>
        <pc:spChg chg="del">
          <ac:chgData name="Rebecca Launder" userId="b63acb42-1496-43fd-985d-72ede9da6f1d" providerId="ADAL" clId="{C6181D84-568F-E246-BCA3-56F658C49138}" dt="2021-09-10T06:08:47.569" v="801" actId="478"/>
          <ac:spMkLst>
            <pc:docMk/>
            <pc:sldMk cId="1088503168" sldId="312"/>
            <ac:spMk id="5" creationId="{9A425D2E-E273-3047-850A-58256DB83B8B}"/>
          </ac:spMkLst>
        </pc:spChg>
        <pc:spChg chg="add del mod">
          <ac:chgData name="Rebecca Launder" userId="b63acb42-1496-43fd-985d-72ede9da6f1d" providerId="ADAL" clId="{C6181D84-568F-E246-BCA3-56F658C49138}" dt="2021-09-13T00:21:45.133" v="1195" actId="478"/>
          <ac:spMkLst>
            <pc:docMk/>
            <pc:sldMk cId="1088503168" sldId="312"/>
            <ac:spMk id="6" creationId="{128DC3E3-ED5C-3B43-BB32-DE1990E1E347}"/>
          </ac:spMkLst>
        </pc:spChg>
        <pc:spChg chg="add del mod">
          <ac:chgData name="Rebecca Launder" userId="b63acb42-1496-43fd-985d-72ede9da6f1d" providerId="ADAL" clId="{C6181D84-568F-E246-BCA3-56F658C49138}" dt="2021-09-10T06:03:33.492" v="667" actId="478"/>
          <ac:spMkLst>
            <pc:docMk/>
            <pc:sldMk cId="1088503168" sldId="312"/>
            <ac:spMk id="7" creationId="{F4A24993-D661-CB48-9ED3-3A63E4BD84DD}"/>
          </ac:spMkLst>
        </pc:spChg>
        <pc:spChg chg="add mod">
          <ac:chgData name="Rebecca Launder" userId="b63acb42-1496-43fd-985d-72ede9da6f1d" providerId="ADAL" clId="{C6181D84-568F-E246-BCA3-56F658C49138}" dt="2021-09-13T00:22:08.174" v="1218" actId="207"/>
          <ac:spMkLst>
            <pc:docMk/>
            <pc:sldMk cId="1088503168" sldId="312"/>
            <ac:spMk id="7" creationId="{FD7B08CE-83C9-2B47-88D7-70DB4C3B5344}"/>
          </ac:spMkLst>
        </pc:spChg>
        <pc:spChg chg="add del mod">
          <ac:chgData name="Rebecca Launder" userId="b63acb42-1496-43fd-985d-72ede9da6f1d" providerId="ADAL" clId="{C6181D84-568F-E246-BCA3-56F658C49138}" dt="2021-09-10T06:03:34.867" v="668" actId="478"/>
          <ac:spMkLst>
            <pc:docMk/>
            <pc:sldMk cId="1088503168" sldId="312"/>
            <ac:spMk id="9" creationId="{0A9C20E3-EE3B-A341-9335-BF71D5CE2694}"/>
          </ac:spMkLst>
        </pc:spChg>
        <pc:spChg chg="add del mod">
          <ac:chgData name="Rebecca Launder" userId="b63acb42-1496-43fd-985d-72ede9da6f1d" providerId="ADAL" clId="{C6181D84-568F-E246-BCA3-56F658C49138}" dt="2021-09-10T06:03:31.675" v="666" actId="478"/>
          <ac:spMkLst>
            <pc:docMk/>
            <pc:sldMk cId="1088503168" sldId="312"/>
            <ac:spMk id="11" creationId="{3CACE8CE-8E30-3A41-B922-4043AC59C0CB}"/>
          </ac:spMkLst>
        </pc:spChg>
        <pc:spChg chg="add del mod">
          <ac:chgData name="Rebecca Launder" userId="b63acb42-1496-43fd-985d-72ede9da6f1d" providerId="ADAL" clId="{C6181D84-568F-E246-BCA3-56F658C49138}" dt="2021-09-13T00:22:00.256" v="1205"/>
          <ac:spMkLst>
            <pc:docMk/>
            <pc:sldMk cId="1088503168" sldId="312"/>
            <ac:spMk id="11" creationId="{F6CE9105-DD11-EE4A-B8CA-E8ED409EAAE3}"/>
          </ac:spMkLst>
        </pc:spChg>
        <pc:picChg chg="add mod">
          <ac:chgData name="Rebecca Launder" userId="b63acb42-1496-43fd-985d-72ede9da6f1d" providerId="ADAL" clId="{C6181D84-568F-E246-BCA3-56F658C49138}" dt="2021-09-13T00:20:20.026" v="1139" actId="14100"/>
          <ac:picMkLst>
            <pc:docMk/>
            <pc:sldMk cId="1088503168" sldId="312"/>
            <ac:picMk id="16" creationId="{6C383EBE-4B6F-5841-B699-E03C18D58693}"/>
          </ac:picMkLst>
        </pc:picChg>
        <pc:picChg chg="add del mod">
          <ac:chgData name="Rebecca Launder" userId="b63acb42-1496-43fd-985d-72ede9da6f1d" providerId="ADAL" clId="{C6181D84-568F-E246-BCA3-56F658C49138}" dt="2021-09-10T06:10:01.654" v="834" actId="478"/>
          <ac:picMkLst>
            <pc:docMk/>
            <pc:sldMk cId="1088503168" sldId="312"/>
            <ac:picMk id="17" creationId="{91447CD6-6474-514A-806A-F63E12F5A3CA}"/>
          </ac:picMkLst>
        </pc:picChg>
        <pc:picChg chg="add del mod">
          <ac:chgData name="Rebecca Launder" userId="b63acb42-1496-43fd-985d-72ede9da6f1d" providerId="ADAL" clId="{C6181D84-568F-E246-BCA3-56F658C49138}" dt="2021-09-10T06:06:24.869" v="710" actId="478"/>
          <ac:picMkLst>
            <pc:docMk/>
            <pc:sldMk cId="1088503168" sldId="312"/>
            <ac:picMk id="18" creationId="{C02141E5-C52E-B544-97DB-F27E660901B5}"/>
          </ac:picMkLst>
        </pc:picChg>
        <pc:picChg chg="add del mod">
          <ac:chgData name="Rebecca Launder" userId="b63acb42-1496-43fd-985d-72ede9da6f1d" providerId="ADAL" clId="{C6181D84-568F-E246-BCA3-56F658C49138}" dt="2021-09-10T06:06:24.869" v="710" actId="478"/>
          <ac:picMkLst>
            <pc:docMk/>
            <pc:sldMk cId="1088503168" sldId="312"/>
            <ac:picMk id="19" creationId="{D6A5545D-7321-8B45-BE42-47AB4F9FABD5}"/>
          </ac:picMkLst>
        </pc:picChg>
        <pc:picChg chg="add del mod">
          <ac:chgData name="Rebecca Launder" userId="b63acb42-1496-43fd-985d-72ede9da6f1d" providerId="ADAL" clId="{C6181D84-568F-E246-BCA3-56F658C49138}" dt="2021-09-10T06:03:50.996" v="673" actId="478"/>
          <ac:picMkLst>
            <pc:docMk/>
            <pc:sldMk cId="1088503168" sldId="312"/>
            <ac:picMk id="4098" creationId="{BE695CF1-900C-364C-B922-34A8C229411A}"/>
          </ac:picMkLst>
        </pc:picChg>
        <pc:picChg chg="add del">
          <ac:chgData name="Rebecca Launder" userId="b63acb42-1496-43fd-985d-72ede9da6f1d" providerId="ADAL" clId="{C6181D84-568F-E246-BCA3-56F658C49138}" dt="2021-09-10T06:03:50.996" v="673" actId="478"/>
          <ac:picMkLst>
            <pc:docMk/>
            <pc:sldMk cId="1088503168" sldId="312"/>
            <ac:picMk id="4100" creationId="{4D02A294-E4FE-9D4A-9153-5E2A57C0342C}"/>
          </ac:picMkLst>
        </pc:picChg>
        <pc:picChg chg="add del mod">
          <ac:chgData name="Rebecca Launder" userId="b63acb42-1496-43fd-985d-72ede9da6f1d" providerId="ADAL" clId="{C6181D84-568F-E246-BCA3-56F658C49138}" dt="2021-09-13T00:21:25.417" v="1169" actId="478"/>
          <ac:picMkLst>
            <pc:docMk/>
            <pc:sldMk cId="1088503168" sldId="312"/>
            <ac:picMk id="4102" creationId="{088308D1-A300-8B48-837A-B9CA92D9D4B3}"/>
          </ac:picMkLst>
        </pc:picChg>
        <pc:picChg chg="add del mod">
          <ac:chgData name="Rebecca Launder" userId="b63acb42-1496-43fd-985d-72ede9da6f1d" providerId="ADAL" clId="{C6181D84-568F-E246-BCA3-56F658C49138}" dt="2021-09-13T00:22:16.257" v="1221" actId="1076"/>
          <ac:picMkLst>
            <pc:docMk/>
            <pc:sldMk cId="1088503168" sldId="312"/>
            <ac:picMk id="4104" creationId="{803A2E40-41A0-FB4E-9F06-DC6178C49A9B}"/>
          </ac:picMkLst>
        </pc:picChg>
      </pc:sldChg>
      <pc:sldChg chg="addSp modSp new mod modTransition">
        <pc:chgData name="Rebecca Launder" userId="b63acb42-1496-43fd-985d-72ede9da6f1d" providerId="ADAL" clId="{C6181D84-568F-E246-BCA3-56F658C49138}" dt="2021-09-13T00:23:35.013" v="1261" actId="1037"/>
        <pc:sldMkLst>
          <pc:docMk/>
          <pc:sldMk cId="1052223416" sldId="313"/>
        </pc:sldMkLst>
        <pc:spChg chg="add mod">
          <ac:chgData name="Rebecca Launder" userId="b63acb42-1496-43fd-985d-72ede9da6f1d" providerId="ADAL" clId="{C6181D84-568F-E246-BCA3-56F658C49138}" dt="2021-09-13T00:23:24.334" v="1253" actId="1036"/>
          <ac:spMkLst>
            <pc:docMk/>
            <pc:sldMk cId="1052223416" sldId="313"/>
            <ac:spMk id="4" creationId="{D0046093-E74D-F949-86D8-5F97DDBC3122}"/>
          </ac:spMkLst>
        </pc:spChg>
        <pc:picChg chg="add mod">
          <ac:chgData name="Rebecca Launder" userId="b63acb42-1496-43fd-985d-72ede9da6f1d" providerId="ADAL" clId="{C6181D84-568F-E246-BCA3-56F658C49138}" dt="2021-09-13T00:23:06.526" v="1238" actId="1076"/>
          <ac:picMkLst>
            <pc:docMk/>
            <pc:sldMk cId="1052223416" sldId="313"/>
            <ac:picMk id="3" creationId="{58504E91-1E7C-5A42-8F4A-44917325DCD7}"/>
          </ac:picMkLst>
        </pc:picChg>
        <pc:picChg chg="add mod">
          <ac:chgData name="Rebecca Launder" userId="b63acb42-1496-43fd-985d-72ede9da6f1d" providerId="ADAL" clId="{C6181D84-568F-E246-BCA3-56F658C49138}" dt="2021-09-13T00:23:35.013" v="1261" actId="1037"/>
          <ac:picMkLst>
            <pc:docMk/>
            <pc:sldMk cId="1052223416" sldId="313"/>
            <ac:picMk id="5122" creationId="{ECBF8BC4-26F1-4549-9073-6EE9A512F6F2}"/>
          </ac:picMkLst>
        </pc:picChg>
      </pc:sldChg>
      <pc:sldChg chg="addSp delSp modSp add del mod ord modTransition">
        <pc:chgData name="Rebecca Launder" userId="b63acb42-1496-43fd-985d-72ede9da6f1d" providerId="ADAL" clId="{C6181D84-568F-E246-BCA3-56F658C49138}" dt="2021-09-13T00:24:00.177" v="1262" actId="2696"/>
        <pc:sldMkLst>
          <pc:docMk/>
          <pc:sldMk cId="1526004525" sldId="314"/>
        </pc:sldMkLst>
        <pc:spChg chg="mod">
          <ac:chgData name="Rebecca Launder" userId="b63acb42-1496-43fd-985d-72ede9da6f1d" providerId="ADAL" clId="{C6181D84-568F-E246-BCA3-56F658C49138}" dt="2021-09-10T06:10:38.641" v="841"/>
          <ac:spMkLst>
            <pc:docMk/>
            <pc:sldMk cId="1526004525" sldId="314"/>
            <ac:spMk id="2" creationId="{515E941C-EAA5-9048-BBAA-B3C91F82691E}"/>
          </ac:spMkLst>
        </pc:spChg>
        <pc:spChg chg="del">
          <ac:chgData name="Rebecca Launder" userId="b63acb42-1496-43fd-985d-72ede9da6f1d" providerId="ADAL" clId="{C6181D84-568F-E246-BCA3-56F658C49138}" dt="2021-09-10T06:10:47.244" v="842" actId="478"/>
          <ac:spMkLst>
            <pc:docMk/>
            <pc:sldMk cId="1526004525" sldId="314"/>
            <ac:spMk id="3" creationId="{06C047A7-3844-814D-B731-5523517E844D}"/>
          </ac:spMkLst>
        </pc:spChg>
        <pc:spChg chg="add del mod">
          <ac:chgData name="Rebecca Launder" userId="b63acb42-1496-43fd-985d-72ede9da6f1d" providerId="ADAL" clId="{C6181D84-568F-E246-BCA3-56F658C49138}" dt="2021-09-10T06:10:49.865" v="843" actId="478"/>
          <ac:spMkLst>
            <pc:docMk/>
            <pc:sldMk cId="1526004525" sldId="314"/>
            <ac:spMk id="6" creationId="{C8FACFAC-BB69-C04C-BAD6-9C4EB2C1EDB8}"/>
          </ac:spMkLst>
        </pc:spChg>
        <pc:picChg chg="add mod">
          <ac:chgData name="Rebecca Launder" userId="b63acb42-1496-43fd-985d-72ede9da6f1d" providerId="ADAL" clId="{C6181D84-568F-E246-BCA3-56F658C49138}" dt="2021-09-10T06:18:32.593" v="928" actId="1076"/>
          <ac:picMkLst>
            <pc:docMk/>
            <pc:sldMk cId="1526004525" sldId="314"/>
            <ac:picMk id="6146" creationId="{E231DB9A-9CA6-D74C-9D65-E8EB33F6961A}"/>
          </ac:picMkLst>
        </pc:picChg>
        <pc:picChg chg="add mod">
          <ac:chgData name="Rebecca Launder" userId="b63acb42-1496-43fd-985d-72ede9da6f1d" providerId="ADAL" clId="{C6181D84-568F-E246-BCA3-56F658C49138}" dt="2021-09-10T06:11:31.941" v="866" actId="1038"/>
          <ac:picMkLst>
            <pc:docMk/>
            <pc:sldMk cId="1526004525" sldId="314"/>
            <ac:picMk id="6147" creationId="{0517745B-78AE-0442-B99B-24873AE666D4}"/>
          </ac:picMkLst>
        </pc:picChg>
      </pc:sldChg>
      <pc:sldChg chg="add del ord">
        <pc:chgData name="Rebecca Launder" userId="b63acb42-1496-43fd-985d-72ede9da6f1d" providerId="ADAL" clId="{C6181D84-568F-E246-BCA3-56F658C49138}" dt="2021-09-10T06:12:31.047" v="872" actId="2696"/>
        <pc:sldMkLst>
          <pc:docMk/>
          <pc:sldMk cId="1079991746" sldId="315"/>
        </pc:sldMkLst>
      </pc:sldChg>
      <pc:sldChg chg="modSp add mod ord modTransition">
        <pc:chgData name="Rebecca Launder" userId="b63acb42-1496-43fd-985d-72ede9da6f1d" providerId="ADAL" clId="{C6181D84-568F-E246-BCA3-56F658C49138}" dt="2021-09-13T00:24:42.454" v="1294" actId="20577"/>
        <pc:sldMkLst>
          <pc:docMk/>
          <pc:sldMk cId="3841044540" sldId="315"/>
        </pc:sldMkLst>
        <pc:spChg chg="mod">
          <ac:chgData name="Rebecca Launder" userId="b63acb42-1496-43fd-985d-72ede9da6f1d" providerId="ADAL" clId="{C6181D84-568F-E246-BCA3-56F658C49138}" dt="2021-09-10T06:12:50.064" v="876" actId="20577"/>
          <ac:spMkLst>
            <pc:docMk/>
            <pc:sldMk cId="3841044540" sldId="315"/>
            <ac:spMk id="2" creationId="{515E941C-EAA5-9048-BBAA-B3C91F82691E}"/>
          </ac:spMkLst>
        </pc:spChg>
        <pc:spChg chg="mod">
          <ac:chgData name="Rebecca Launder" userId="b63acb42-1496-43fd-985d-72ede9da6f1d" providerId="ADAL" clId="{C6181D84-568F-E246-BCA3-56F658C49138}" dt="2021-09-13T00:24:42.454" v="1294" actId="20577"/>
          <ac:spMkLst>
            <pc:docMk/>
            <pc:sldMk cId="3841044540" sldId="315"/>
            <ac:spMk id="3" creationId="{06C047A7-3844-814D-B731-5523517E844D}"/>
          </ac:spMkLst>
        </pc:spChg>
      </pc:sldChg>
      <pc:sldChg chg="modSp add mod modTransition">
        <pc:chgData name="Rebecca Launder" userId="b63acb42-1496-43fd-985d-72ede9da6f1d" providerId="ADAL" clId="{C6181D84-568F-E246-BCA3-56F658C49138}" dt="2021-09-13T00:49:09.279" v="1313" actId="404"/>
        <pc:sldMkLst>
          <pc:docMk/>
          <pc:sldMk cId="3012763438" sldId="316"/>
        </pc:sldMkLst>
        <pc:spChg chg="mod">
          <ac:chgData name="Rebecca Launder" userId="b63acb42-1496-43fd-985d-72ede9da6f1d" providerId="ADAL" clId="{C6181D84-568F-E246-BCA3-56F658C49138}" dt="2021-09-10T06:14:34.734" v="903"/>
          <ac:spMkLst>
            <pc:docMk/>
            <pc:sldMk cId="3012763438" sldId="316"/>
            <ac:spMk id="2" creationId="{515E941C-EAA5-9048-BBAA-B3C91F82691E}"/>
          </ac:spMkLst>
        </pc:spChg>
        <pc:spChg chg="mod">
          <ac:chgData name="Rebecca Launder" userId="b63acb42-1496-43fd-985d-72ede9da6f1d" providerId="ADAL" clId="{C6181D84-568F-E246-BCA3-56F658C49138}" dt="2021-09-13T00:49:09.279" v="1313" actId="404"/>
          <ac:spMkLst>
            <pc:docMk/>
            <pc:sldMk cId="3012763438" sldId="316"/>
            <ac:spMk id="3" creationId="{06C047A7-3844-814D-B731-5523517E844D}"/>
          </ac:spMkLst>
        </pc:spChg>
      </pc:sldChg>
      <pc:sldChg chg="addSp delSp modSp add mod">
        <pc:chgData name="Rebecca Launder" userId="b63acb42-1496-43fd-985d-72ede9da6f1d" providerId="ADAL" clId="{C6181D84-568F-E246-BCA3-56F658C49138}" dt="2021-09-13T00:22:30.998" v="1229" actId="1036"/>
        <pc:sldMkLst>
          <pc:docMk/>
          <pc:sldMk cId="3823178985" sldId="317"/>
        </pc:sldMkLst>
        <pc:spChg chg="add mod">
          <ac:chgData name="Rebecca Launder" userId="b63acb42-1496-43fd-985d-72ede9da6f1d" providerId="ADAL" clId="{C6181D84-568F-E246-BCA3-56F658C49138}" dt="2021-09-13T00:21:20.832" v="1166" actId="207"/>
          <ac:spMkLst>
            <pc:docMk/>
            <pc:sldMk cId="3823178985" sldId="317"/>
            <ac:spMk id="3" creationId="{58B7922B-EA3C-9E48-B861-A2D914F7ED55}"/>
          </ac:spMkLst>
        </pc:spChg>
        <pc:spChg chg="del mod">
          <ac:chgData name="Rebecca Launder" userId="b63acb42-1496-43fd-985d-72ede9da6f1d" providerId="ADAL" clId="{C6181D84-568F-E246-BCA3-56F658C49138}" dt="2021-09-13T00:21:02.781" v="1151" actId="478"/>
          <ac:spMkLst>
            <pc:docMk/>
            <pc:sldMk cId="3823178985" sldId="317"/>
            <ac:spMk id="5" creationId="{73BE43B6-D614-6B4E-945C-7FB98EDF3832}"/>
          </ac:spMkLst>
        </pc:spChg>
        <pc:picChg chg="mod">
          <ac:chgData name="Rebecca Launder" userId="b63acb42-1496-43fd-985d-72ede9da6f1d" providerId="ADAL" clId="{C6181D84-568F-E246-BCA3-56F658C49138}" dt="2021-09-13T00:22:30.998" v="1229" actId="1036"/>
          <ac:picMkLst>
            <pc:docMk/>
            <pc:sldMk cId="3823178985" sldId="317"/>
            <ac:picMk id="4102" creationId="{088308D1-A300-8B48-837A-B9CA92D9D4B3}"/>
          </ac:picMkLst>
        </pc:picChg>
        <pc:picChg chg="del">
          <ac:chgData name="Rebecca Launder" userId="b63acb42-1496-43fd-985d-72ede9da6f1d" providerId="ADAL" clId="{C6181D84-568F-E246-BCA3-56F658C49138}" dt="2021-09-13T00:20:39.525" v="1145" actId="478"/>
          <ac:picMkLst>
            <pc:docMk/>
            <pc:sldMk cId="3823178985" sldId="317"/>
            <ac:picMk id="4104" creationId="{803A2E40-41A0-FB4E-9F06-DC6178C49A9B}"/>
          </ac:picMkLst>
        </pc:picChg>
      </pc:sldChg>
      <pc:sldChg chg="modSp add mod">
        <pc:chgData name="Rebecca Launder" userId="b63acb42-1496-43fd-985d-72ede9da6f1d" providerId="ADAL" clId="{C6181D84-568F-E246-BCA3-56F658C49138}" dt="2021-09-13T00:49:14.298" v="1316" actId="404"/>
        <pc:sldMkLst>
          <pc:docMk/>
          <pc:sldMk cId="3476164322" sldId="318"/>
        </pc:sldMkLst>
        <pc:spChg chg="mod">
          <ac:chgData name="Rebecca Launder" userId="b63acb42-1496-43fd-985d-72ede9da6f1d" providerId="ADAL" clId="{C6181D84-568F-E246-BCA3-56F658C49138}" dt="2021-09-13T00:48:20.329" v="1300" actId="20577"/>
          <ac:spMkLst>
            <pc:docMk/>
            <pc:sldMk cId="3476164322" sldId="318"/>
            <ac:spMk id="2" creationId="{515E941C-EAA5-9048-BBAA-B3C91F82691E}"/>
          </ac:spMkLst>
        </pc:spChg>
        <pc:spChg chg="mod">
          <ac:chgData name="Rebecca Launder" userId="b63acb42-1496-43fd-985d-72ede9da6f1d" providerId="ADAL" clId="{C6181D84-568F-E246-BCA3-56F658C49138}" dt="2021-09-13T00:49:14.298" v="1316" actId="404"/>
          <ac:spMkLst>
            <pc:docMk/>
            <pc:sldMk cId="3476164322" sldId="318"/>
            <ac:spMk id="3" creationId="{06C047A7-3844-814D-B731-5523517E844D}"/>
          </ac:spMkLst>
        </pc:spChg>
      </pc:sldChg>
      <pc:sldMasterChg chg="modSldLayout">
        <pc:chgData name="Rebecca Launder" userId="b63acb42-1496-43fd-985d-72ede9da6f1d" providerId="ADAL" clId="{C6181D84-568F-E246-BCA3-56F658C49138}" dt="2021-09-10T05:40:00.248" v="300" actId="767"/>
        <pc:sldMasterMkLst>
          <pc:docMk/>
          <pc:sldMasterMk cId="3786833112" sldId="2147483648"/>
        </pc:sldMasterMkLst>
        <pc:sldLayoutChg chg="setBg">
          <pc:chgData name="Rebecca Launder" userId="b63acb42-1496-43fd-985d-72ede9da6f1d" providerId="ADAL" clId="{C6181D84-568F-E246-BCA3-56F658C49138}" dt="2021-09-10T05:39:38.829" v="294"/>
          <pc:sldLayoutMkLst>
            <pc:docMk/>
            <pc:sldMasterMk cId="3786833112" sldId="2147483648"/>
            <pc:sldLayoutMk cId="980704616" sldId="2147483654"/>
          </pc:sldLayoutMkLst>
        </pc:sldLayoutChg>
        <pc:sldLayoutChg chg="addSp delSp modSp mod setBg">
          <pc:chgData name="Rebecca Launder" userId="b63acb42-1496-43fd-985d-72ede9da6f1d" providerId="ADAL" clId="{C6181D84-568F-E246-BCA3-56F658C49138}" dt="2021-09-10T05:40:00.248" v="300" actId="767"/>
          <pc:sldLayoutMkLst>
            <pc:docMk/>
            <pc:sldMasterMk cId="3786833112" sldId="2147483648"/>
            <pc:sldLayoutMk cId="687810117" sldId="2147483761"/>
          </pc:sldLayoutMkLst>
          <pc:spChg chg="add del mod">
            <ac:chgData name="Rebecca Launder" userId="b63acb42-1496-43fd-985d-72ede9da6f1d" providerId="ADAL" clId="{C6181D84-568F-E246-BCA3-56F658C49138}" dt="2021-09-10T05:40:00.248" v="300" actId="767"/>
            <ac:spMkLst>
              <pc:docMk/>
              <pc:sldMasterMk cId="3786833112" sldId="2147483648"/>
              <pc:sldLayoutMk cId="687810117" sldId="2147483761"/>
              <ac:spMk id="2" creationId="{2E155483-DD88-354A-B51B-889B106D79EC}"/>
            </ac:spMkLst>
          </pc:spChg>
          <pc:spChg chg="add del mod">
            <ac:chgData name="Rebecca Launder" userId="b63acb42-1496-43fd-985d-72ede9da6f1d" providerId="ADAL" clId="{C6181D84-568F-E246-BCA3-56F658C49138}" dt="2021-09-10T05:39:59.941" v="299" actId="767"/>
            <ac:spMkLst>
              <pc:docMk/>
              <pc:sldMasterMk cId="3786833112" sldId="2147483648"/>
              <pc:sldLayoutMk cId="687810117" sldId="2147483761"/>
              <ac:spMk id="4" creationId="{7C63F029-EDA2-8A44-998C-D9FF751E5918}"/>
            </ac:spMkLst>
          </pc:spChg>
          <pc:spChg chg="add del mod">
            <ac:chgData name="Rebecca Launder" userId="b63acb42-1496-43fd-985d-72ede9da6f1d" providerId="ADAL" clId="{C6181D84-568F-E246-BCA3-56F658C49138}" dt="2021-09-10T05:39:50.269" v="296" actId="767"/>
            <ac:spMkLst>
              <pc:docMk/>
              <pc:sldMasterMk cId="3786833112" sldId="2147483648"/>
              <pc:sldLayoutMk cId="687810117" sldId="2147483761"/>
              <ac:spMk id="5" creationId="{F679B964-4FA7-5342-BC36-71CFA0303932}"/>
            </ac:spMkLst>
          </pc:spChg>
        </pc:sldLayoutChg>
      </pc:sldMasterChg>
    </pc:docChg>
  </pc:docChgLst>
  <pc:docChgLst>
    <pc:chgData name="Laura Owens" userId="92ccd6bb-0d4b-4dd3-bbb8-7cad903e2921" providerId="ADAL" clId="{03D9EE59-1EF6-43F4-9F86-8B4283AA652E}"/>
    <pc:docChg chg="custSel addSld delSld modSld sldOrd">
      <pc:chgData name="Laura Owens" userId="92ccd6bb-0d4b-4dd3-bbb8-7cad903e2921" providerId="ADAL" clId="{03D9EE59-1EF6-43F4-9F86-8B4283AA652E}" dt="2023-03-22T12:07:38.051" v="2346" actId="14100"/>
      <pc:docMkLst>
        <pc:docMk/>
      </pc:docMkLst>
      <pc:sldChg chg="modSp mod modNotesTx">
        <pc:chgData name="Laura Owens" userId="92ccd6bb-0d4b-4dd3-bbb8-7cad903e2921" providerId="ADAL" clId="{03D9EE59-1EF6-43F4-9F86-8B4283AA652E}" dt="2023-03-20T09:51:52.210" v="2345" actId="20577"/>
        <pc:sldMkLst>
          <pc:docMk/>
          <pc:sldMk cId="3583272736" sldId="293"/>
        </pc:sldMkLst>
        <pc:spChg chg="mod">
          <ac:chgData name="Laura Owens" userId="92ccd6bb-0d4b-4dd3-bbb8-7cad903e2921" providerId="ADAL" clId="{03D9EE59-1EF6-43F4-9F86-8B4283AA652E}" dt="2023-03-20T07:49:29.917" v="16" actId="20577"/>
          <ac:spMkLst>
            <pc:docMk/>
            <pc:sldMk cId="3583272736" sldId="293"/>
            <ac:spMk id="4" creationId="{7A0AC017-0B91-4C4B-ACFC-F6459B0DDDD0}"/>
          </ac:spMkLst>
        </pc:spChg>
      </pc:sldChg>
      <pc:sldChg chg="modSp del mod">
        <pc:chgData name="Laura Owens" userId="92ccd6bb-0d4b-4dd3-bbb8-7cad903e2921" providerId="ADAL" clId="{03D9EE59-1EF6-43F4-9F86-8B4283AA652E}" dt="2023-03-20T08:01:29.477" v="760" actId="47"/>
        <pc:sldMkLst>
          <pc:docMk/>
          <pc:sldMk cId="3995911654" sldId="301"/>
        </pc:sldMkLst>
        <pc:spChg chg="mod">
          <ac:chgData name="Laura Owens" userId="92ccd6bb-0d4b-4dd3-bbb8-7cad903e2921" providerId="ADAL" clId="{03D9EE59-1EF6-43F4-9F86-8B4283AA652E}" dt="2023-03-20T07:53:34.989" v="69" actId="20577"/>
          <ac:spMkLst>
            <pc:docMk/>
            <pc:sldMk cId="3995911654" sldId="301"/>
            <ac:spMk id="3" creationId="{06C047A7-3844-814D-B731-5523517E844D}"/>
          </ac:spMkLst>
        </pc:spChg>
      </pc:sldChg>
      <pc:sldChg chg="modSp ord modNotesTx">
        <pc:chgData name="Laura Owens" userId="92ccd6bb-0d4b-4dd3-bbb8-7cad903e2921" providerId="ADAL" clId="{03D9EE59-1EF6-43F4-9F86-8B4283AA652E}" dt="2023-03-20T08:14:13.382" v="2073" actId="20577"/>
        <pc:sldMkLst>
          <pc:docMk/>
          <pc:sldMk cId="2837834040" sldId="302"/>
        </pc:sldMkLst>
        <pc:picChg chg="mod">
          <ac:chgData name="Laura Owens" userId="92ccd6bb-0d4b-4dd3-bbb8-7cad903e2921" providerId="ADAL" clId="{03D9EE59-1EF6-43F4-9F86-8B4283AA652E}" dt="2023-03-20T07:52:09.872" v="47" actId="1076"/>
          <ac:picMkLst>
            <pc:docMk/>
            <pc:sldMk cId="2837834040" sldId="302"/>
            <ac:picMk id="1026" creationId="{EF206503-2A90-0540-9358-9F1E3EE30083}"/>
          </ac:picMkLst>
        </pc:picChg>
      </pc:sldChg>
      <pc:sldChg chg="addSp modSp mod modNotesTx">
        <pc:chgData name="Laura Owens" userId="92ccd6bb-0d4b-4dd3-bbb8-7cad903e2921" providerId="ADAL" clId="{03D9EE59-1EF6-43F4-9F86-8B4283AA652E}" dt="2023-03-22T12:07:38.051" v="2346" actId="14100"/>
        <pc:sldMkLst>
          <pc:docMk/>
          <pc:sldMk cId="2677407245" sldId="303"/>
        </pc:sldMkLst>
        <pc:spChg chg="mod">
          <ac:chgData name="Laura Owens" userId="92ccd6bb-0d4b-4dd3-bbb8-7cad903e2921" providerId="ADAL" clId="{03D9EE59-1EF6-43F4-9F86-8B4283AA652E}" dt="2023-03-20T08:06:24.320" v="1064" actId="20577"/>
          <ac:spMkLst>
            <pc:docMk/>
            <pc:sldMk cId="2677407245" sldId="303"/>
            <ac:spMk id="3" creationId="{06C047A7-3844-814D-B731-5523517E844D}"/>
          </ac:spMkLst>
        </pc:spChg>
        <pc:spChg chg="add mod">
          <ac:chgData name="Laura Owens" userId="92ccd6bb-0d4b-4dd3-bbb8-7cad903e2921" providerId="ADAL" clId="{03D9EE59-1EF6-43F4-9F86-8B4283AA652E}" dt="2023-03-20T08:07:27.430" v="1081" actId="14100"/>
          <ac:spMkLst>
            <pc:docMk/>
            <pc:sldMk cId="2677407245" sldId="303"/>
            <ac:spMk id="6" creationId="{76BFD6EF-2943-6901-E444-21541AADFCDD}"/>
          </ac:spMkLst>
        </pc:spChg>
        <pc:spChg chg="add mod">
          <ac:chgData name="Laura Owens" userId="92ccd6bb-0d4b-4dd3-bbb8-7cad903e2921" providerId="ADAL" clId="{03D9EE59-1EF6-43F4-9F86-8B4283AA652E}" dt="2023-03-22T12:07:38.051" v="2346" actId="14100"/>
          <ac:spMkLst>
            <pc:docMk/>
            <pc:sldMk cId="2677407245" sldId="303"/>
            <ac:spMk id="7" creationId="{ED31F0A7-3778-FA25-7A9A-868A8791ECA4}"/>
          </ac:spMkLst>
        </pc:spChg>
        <pc:spChg chg="add mod">
          <ac:chgData name="Laura Owens" userId="92ccd6bb-0d4b-4dd3-bbb8-7cad903e2921" providerId="ADAL" clId="{03D9EE59-1EF6-43F4-9F86-8B4283AA652E}" dt="2023-03-20T08:07:33.220" v="1083" actId="14100"/>
          <ac:spMkLst>
            <pc:docMk/>
            <pc:sldMk cId="2677407245" sldId="303"/>
            <ac:spMk id="8" creationId="{9B45DEB7-A7A5-1134-1D70-B30B5B75E288}"/>
          </ac:spMkLst>
        </pc:spChg>
        <pc:picChg chg="add mod">
          <ac:chgData name="Laura Owens" userId="92ccd6bb-0d4b-4dd3-bbb8-7cad903e2921" providerId="ADAL" clId="{03D9EE59-1EF6-43F4-9F86-8B4283AA652E}" dt="2023-03-20T08:06:49.297" v="1070" actId="14100"/>
          <ac:picMkLst>
            <pc:docMk/>
            <pc:sldMk cId="2677407245" sldId="303"/>
            <ac:picMk id="5" creationId="{C78DC107-7ACE-81E2-0E8D-84AADADDAF20}"/>
          </ac:picMkLst>
        </pc:picChg>
      </pc:sldChg>
      <pc:sldChg chg="modSp mod modNotesTx">
        <pc:chgData name="Laura Owens" userId="92ccd6bb-0d4b-4dd3-bbb8-7cad903e2921" providerId="ADAL" clId="{03D9EE59-1EF6-43F4-9F86-8B4283AA652E}" dt="2023-03-20T09:48:58.010" v="2256" actId="27636"/>
        <pc:sldMkLst>
          <pc:docMk/>
          <pc:sldMk cId="2767238347" sldId="304"/>
        </pc:sldMkLst>
        <pc:spChg chg="mod">
          <ac:chgData name="Laura Owens" userId="92ccd6bb-0d4b-4dd3-bbb8-7cad903e2921" providerId="ADAL" clId="{03D9EE59-1EF6-43F4-9F86-8B4283AA652E}" dt="2023-03-20T08:11:24.955" v="1701" actId="20577"/>
          <ac:spMkLst>
            <pc:docMk/>
            <pc:sldMk cId="2767238347" sldId="304"/>
            <ac:spMk id="2" creationId="{515E941C-EAA5-9048-BBAA-B3C91F82691E}"/>
          </ac:spMkLst>
        </pc:spChg>
        <pc:spChg chg="mod">
          <ac:chgData name="Laura Owens" userId="92ccd6bb-0d4b-4dd3-bbb8-7cad903e2921" providerId="ADAL" clId="{03D9EE59-1EF6-43F4-9F86-8B4283AA652E}" dt="2023-03-20T09:48:58.010" v="2256" actId="27636"/>
          <ac:spMkLst>
            <pc:docMk/>
            <pc:sldMk cId="2767238347" sldId="304"/>
            <ac:spMk id="3" creationId="{06C047A7-3844-814D-B731-5523517E844D}"/>
          </ac:spMkLst>
        </pc:spChg>
      </pc:sldChg>
      <pc:sldChg chg="modSp mod">
        <pc:chgData name="Laura Owens" userId="92ccd6bb-0d4b-4dd3-bbb8-7cad903e2921" providerId="ADAL" clId="{03D9EE59-1EF6-43F4-9F86-8B4283AA652E}" dt="2023-03-20T08:11:32.695" v="1709" actId="20577"/>
        <pc:sldMkLst>
          <pc:docMk/>
          <pc:sldMk cId="1115953506" sldId="305"/>
        </pc:sldMkLst>
        <pc:spChg chg="mod">
          <ac:chgData name="Laura Owens" userId="92ccd6bb-0d4b-4dd3-bbb8-7cad903e2921" providerId="ADAL" clId="{03D9EE59-1EF6-43F4-9F86-8B4283AA652E}" dt="2023-03-20T08:11:32.695" v="1709" actId="20577"/>
          <ac:spMkLst>
            <pc:docMk/>
            <pc:sldMk cId="1115953506" sldId="305"/>
            <ac:spMk id="2" creationId="{515E941C-EAA5-9048-BBAA-B3C91F82691E}"/>
          </ac:spMkLst>
        </pc:spChg>
      </pc:sldChg>
      <pc:sldChg chg="modSp">
        <pc:chgData name="Laura Owens" userId="92ccd6bb-0d4b-4dd3-bbb8-7cad903e2921" providerId="ADAL" clId="{03D9EE59-1EF6-43F4-9F86-8B4283AA652E}" dt="2023-03-20T08:45:26.773" v="2095" actId="1076"/>
        <pc:sldMkLst>
          <pc:docMk/>
          <pc:sldMk cId="366455179" sldId="307"/>
        </pc:sldMkLst>
        <pc:picChg chg="mod">
          <ac:chgData name="Laura Owens" userId="92ccd6bb-0d4b-4dd3-bbb8-7cad903e2921" providerId="ADAL" clId="{03D9EE59-1EF6-43F4-9F86-8B4283AA652E}" dt="2023-03-20T08:45:26.773" v="2095" actId="1076"/>
          <ac:picMkLst>
            <pc:docMk/>
            <pc:sldMk cId="366455179" sldId="307"/>
            <ac:picMk id="2052" creationId="{9DEBEC2A-8F8B-9147-ACFF-D2945B3C95A6}"/>
          </ac:picMkLst>
        </pc:picChg>
      </pc:sldChg>
      <pc:sldChg chg="modSp mod modNotesTx">
        <pc:chgData name="Laura Owens" userId="92ccd6bb-0d4b-4dd3-bbb8-7cad903e2921" providerId="ADAL" clId="{03D9EE59-1EF6-43F4-9F86-8B4283AA652E}" dt="2023-03-20T08:47:05.036" v="2248" actId="20577"/>
        <pc:sldMkLst>
          <pc:docMk/>
          <pc:sldMk cId="2127306258" sldId="309"/>
        </pc:sldMkLst>
        <pc:spChg chg="mod">
          <ac:chgData name="Laura Owens" userId="92ccd6bb-0d4b-4dd3-bbb8-7cad903e2921" providerId="ADAL" clId="{03D9EE59-1EF6-43F4-9F86-8B4283AA652E}" dt="2023-03-20T08:46:11.563" v="2109" actId="20577"/>
          <ac:spMkLst>
            <pc:docMk/>
            <pc:sldMk cId="2127306258" sldId="309"/>
            <ac:spMk id="3" creationId="{06C047A7-3844-814D-B731-5523517E844D}"/>
          </ac:spMkLst>
        </pc:spChg>
      </pc:sldChg>
      <pc:sldChg chg="addSp delSp modSp add mod ord modNotesTx">
        <pc:chgData name="Laura Owens" userId="92ccd6bb-0d4b-4dd3-bbb8-7cad903e2921" providerId="ADAL" clId="{03D9EE59-1EF6-43F4-9F86-8B4283AA652E}" dt="2023-03-20T09:51:27.890" v="2264" actId="478"/>
        <pc:sldMkLst>
          <pc:docMk/>
          <pc:sldMk cId="2539156320" sldId="319"/>
        </pc:sldMkLst>
        <pc:spChg chg="add mod">
          <ac:chgData name="Laura Owens" userId="92ccd6bb-0d4b-4dd3-bbb8-7cad903e2921" providerId="ADAL" clId="{03D9EE59-1EF6-43F4-9F86-8B4283AA652E}" dt="2023-03-20T08:04:26.264" v="1036" actId="20577"/>
          <ac:spMkLst>
            <pc:docMk/>
            <pc:sldMk cId="2539156320" sldId="319"/>
            <ac:spMk id="3" creationId="{A0B1B3A6-1A7F-07CC-4A29-9940158537BD}"/>
          </ac:spMkLst>
        </pc:spChg>
        <pc:spChg chg="mod">
          <ac:chgData name="Laura Owens" userId="92ccd6bb-0d4b-4dd3-bbb8-7cad903e2921" providerId="ADAL" clId="{03D9EE59-1EF6-43F4-9F86-8B4283AA652E}" dt="2023-03-20T07:54:08.934" v="99" actId="20577"/>
          <ac:spMkLst>
            <pc:docMk/>
            <pc:sldMk cId="2539156320" sldId="319"/>
            <ac:spMk id="6" creationId="{909A1727-FB37-9647-82BB-274FAE18C64C}"/>
          </ac:spMkLst>
        </pc:spChg>
        <pc:picChg chg="add del mod">
          <ac:chgData name="Laura Owens" userId="92ccd6bb-0d4b-4dd3-bbb8-7cad903e2921" providerId="ADAL" clId="{03D9EE59-1EF6-43F4-9F86-8B4283AA652E}" dt="2023-03-20T07:55:26.086" v="109" actId="478"/>
          <ac:picMkLst>
            <pc:docMk/>
            <pc:sldMk cId="2539156320" sldId="319"/>
            <ac:picMk id="5" creationId="{BA112395-06AD-75DE-164C-F02E8A69E34E}"/>
          </ac:picMkLst>
        </pc:picChg>
        <pc:picChg chg="add del mod">
          <ac:chgData name="Laura Owens" userId="92ccd6bb-0d4b-4dd3-bbb8-7cad903e2921" providerId="ADAL" clId="{03D9EE59-1EF6-43F4-9F86-8B4283AA652E}" dt="2023-03-20T09:51:27.890" v="2264" actId="478"/>
          <ac:picMkLst>
            <pc:docMk/>
            <pc:sldMk cId="2539156320" sldId="319"/>
            <ac:picMk id="8" creationId="{50319313-9066-3D21-8F93-C20F341F6943}"/>
          </ac:picMkLst>
        </pc:picChg>
        <pc:picChg chg="del mod">
          <ac:chgData name="Laura Owens" userId="92ccd6bb-0d4b-4dd3-bbb8-7cad903e2921" providerId="ADAL" clId="{03D9EE59-1EF6-43F4-9F86-8B4283AA652E}" dt="2023-03-20T07:55:25.441" v="108" actId="478"/>
          <ac:picMkLst>
            <pc:docMk/>
            <pc:sldMk cId="2539156320" sldId="319"/>
            <ac:picMk id="1026" creationId="{EF206503-2A90-0540-9358-9F1E3EE30083}"/>
          </ac:picMkLst>
        </pc:picChg>
        <pc:picChg chg="del">
          <ac:chgData name="Laura Owens" userId="92ccd6bb-0d4b-4dd3-bbb8-7cad903e2921" providerId="ADAL" clId="{03D9EE59-1EF6-43F4-9F86-8B4283AA652E}" dt="2023-03-20T07:53:57.226" v="74" actId="478"/>
          <ac:picMkLst>
            <pc:docMk/>
            <pc:sldMk cId="2539156320" sldId="319"/>
            <ac:picMk id="1030" creationId="{961233A7-4B00-F449-BE2F-2264AA9083DA}"/>
          </ac:picMkLst>
        </pc:picChg>
      </pc:sldChg>
      <pc:sldChg chg="addSp delSp modSp add del mod ord">
        <pc:chgData name="Laura Owens" userId="92ccd6bb-0d4b-4dd3-bbb8-7cad903e2921" providerId="ADAL" clId="{03D9EE59-1EF6-43F4-9F86-8B4283AA652E}" dt="2023-03-20T07:53:18.879" v="54" actId="47"/>
        <pc:sldMkLst>
          <pc:docMk/>
          <pc:sldMk cId="2747235097" sldId="319"/>
        </pc:sldMkLst>
        <pc:spChg chg="mod">
          <ac:chgData name="Laura Owens" userId="92ccd6bb-0d4b-4dd3-bbb8-7cad903e2921" providerId="ADAL" clId="{03D9EE59-1EF6-43F4-9F86-8B4283AA652E}" dt="2023-03-20T07:52:04.118" v="45" actId="20577"/>
          <ac:spMkLst>
            <pc:docMk/>
            <pc:sldMk cId="2747235097" sldId="319"/>
            <ac:spMk id="6" creationId="{909A1727-FB37-9647-82BB-274FAE18C64C}"/>
          </ac:spMkLst>
        </pc:spChg>
        <pc:picChg chg="add del mod">
          <ac:chgData name="Laura Owens" userId="92ccd6bb-0d4b-4dd3-bbb8-7cad903e2921" providerId="ADAL" clId="{03D9EE59-1EF6-43F4-9F86-8B4283AA652E}" dt="2023-03-20T07:53:15.122" v="51" actId="478"/>
          <ac:picMkLst>
            <pc:docMk/>
            <pc:sldMk cId="2747235097" sldId="319"/>
            <ac:picMk id="4" creationId="{04908F5E-688F-30F4-6656-1D0F48F60C31}"/>
          </ac:picMkLst>
        </pc:picChg>
        <pc:picChg chg="del mod">
          <ac:chgData name="Laura Owens" userId="92ccd6bb-0d4b-4dd3-bbb8-7cad903e2921" providerId="ADAL" clId="{03D9EE59-1EF6-43F4-9F86-8B4283AA652E}" dt="2023-03-20T07:53:17.341" v="53" actId="478"/>
          <ac:picMkLst>
            <pc:docMk/>
            <pc:sldMk cId="2747235097" sldId="319"/>
            <ac:picMk id="1026" creationId="{EF206503-2A90-0540-9358-9F1E3EE30083}"/>
          </ac:picMkLst>
        </pc:picChg>
        <pc:picChg chg="del">
          <ac:chgData name="Laura Owens" userId="92ccd6bb-0d4b-4dd3-bbb8-7cad903e2921" providerId="ADAL" clId="{03D9EE59-1EF6-43F4-9F86-8B4283AA652E}" dt="2023-03-20T07:51:25.644" v="20" actId="478"/>
          <ac:picMkLst>
            <pc:docMk/>
            <pc:sldMk cId="2747235097" sldId="319"/>
            <ac:picMk id="1030" creationId="{961233A7-4B00-F449-BE2F-2264AA9083D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12A36AD-C140-47B5-A0AA-2808AF1C1C9D}" type="datetimeFigureOut">
              <a:rPr lang="en-AU" smtClean="0"/>
              <a:t>20/03/2023</a:t>
            </a:fld>
            <a:endParaRPr lang="en-A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6A420D9-E2BA-4BD5-B845-F55DFC0118AC}" type="slidenum">
              <a:rPr lang="en-AU" smtClean="0"/>
              <a:t>‹#›</a:t>
            </a:fld>
            <a:endParaRPr lang="en-AU"/>
          </a:p>
        </p:txBody>
      </p:sp>
    </p:spTree>
    <p:extLst>
      <p:ext uri="{BB962C8B-B14F-4D97-AF65-F5344CB8AC3E}">
        <p14:creationId xmlns:p14="http://schemas.microsoft.com/office/powerpoint/2010/main" val="26849784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63829E-EB69-4A98-9D54-8D6822520B27}" type="datetimeFigureOut">
              <a:rPr lang="en-AU" smtClean="0"/>
              <a:t>20/03/2023</a:t>
            </a:fld>
            <a:endParaRPr lang="en-AU"/>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F05BAA-92F6-4DEA-A832-E4B15A2F525C}" type="slidenum">
              <a:rPr lang="en-AU" smtClean="0"/>
              <a:t>‹#›</a:t>
            </a:fld>
            <a:endParaRPr lang="en-AU"/>
          </a:p>
        </p:txBody>
      </p:sp>
    </p:spTree>
    <p:extLst>
      <p:ext uri="{BB962C8B-B14F-4D97-AF65-F5344CB8AC3E}">
        <p14:creationId xmlns:p14="http://schemas.microsoft.com/office/powerpoint/2010/main" val="2039978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V2: Added some notes</a:t>
            </a:r>
          </a:p>
          <a:p>
            <a:r>
              <a:rPr lang="en-GB" dirty="0"/>
              <a:t>Added ANZBA referral criteria</a:t>
            </a:r>
          </a:p>
          <a:p>
            <a:r>
              <a:rPr lang="en-GB" dirty="0"/>
              <a:t>Clarified indications</a:t>
            </a:r>
          </a:p>
          <a:p>
            <a:endParaRPr lang="en-GB" dirty="0"/>
          </a:p>
        </p:txBody>
      </p:sp>
      <p:sp>
        <p:nvSpPr>
          <p:cNvPr id="4" name="Slide Number Placeholder 3"/>
          <p:cNvSpPr>
            <a:spLocks noGrp="1"/>
          </p:cNvSpPr>
          <p:nvPr>
            <p:ph type="sldNum" sz="quarter" idx="5"/>
          </p:nvPr>
        </p:nvSpPr>
        <p:spPr/>
        <p:txBody>
          <a:bodyPr/>
          <a:lstStyle/>
          <a:p>
            <a:fld id="{0EF05BAA-92F6-4DEA-A832-E4B15A2F525C}" type="slidenum">
              <a:rPr lang="en-AU" smtClean="0"/>
              <a:t>1</a:t>
            </a:fld>
            <a:endParaRPr lang="en-AU"/>
          </a:p>
        </p:txBody>
      </p:sp>
    </p:spTree>
    <p:extLst>
      <p:ext uri="{BB962C8B-B14F-4D97-AF65-F5344CB8AC3E}">
        <p14:creationId xmlns:p14="http://schemas.microsoft.com/office/powerpoint/2010/main" val="3945646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Where and how this patient should be managed is dependent on a multitude of things, and these include the area, size and depth of the burn (age related), comorbidities (pregnancy and the extremities of age) and also mechanisms that may increase management complexity. </a:t>
            </a:r>
          </a:p>
          <a:p>
            <a:r>
              <a:rPr lang="en-GB" dirty="0"/>
              <a:t>Always consider traumatic injuries as a result of a blast or fall, chemical exposure or suspicion of non-accidental injury. </a:t>
            </a:r>
          </a:p>
        </p:txBody>
      </p:sp>
      <p:sp>
        <p:nvSpPr>
          <p:cNvPr id="4" name="Slide Number Placeholder 3"/>
          <p:cNvSpPr>
            <a:spLocks noGrp="1"/>
          </p:cNvSpPr>
          <p:nvPr>
            <p:ph type="sldNum" sz="quarter" idx="5"/>
          </p:nvPr>
        </p:nvSpPr>
        <p:spPr/>
        <p:txBody>
          <a:bodyPr/>
          <a:lstStyle/>
          <a:p>
            <a:fld id="{0EF05BAA-92F6-4DEA-A832-E4B15A2F525C}" type="slidenum">
              <a:rPr lang="en-AU" smtClean="0"/>
              <a:t>3</a:t>
            </a:fld>
            <a:endParaRPr lang="en-AU"/>
          </a:p>
        </p:txBody>
      </p:sp>
    </p:spTree>
    <p:extLst>
      <p:ext uri="{BB962C8B-B14F-4D97-AF65-F5344CB8AC3E}">
        <p14:creationId xmlns:p14="http://schemas.microsoft.com/office/powerpoint/2010/main" val="1394479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case there are a number of concerns: </a:t>
            </a:r>
          </a:p>
          <a:p>
            <a:r>
              <a:rPr lang="en-GB" dirty="0"/>
              <a:t>Circumferential burns to the chest and upper limbs is well over 10%, with difficulty ventilating and high pressures which occurs with poor chest wall compliance. </a:t>
            </a:r>
          </a:p>
          <a:p>
            <a:r>
              <a:rPr lang="en-GB" dirty="0"/>
              <a:t>As he was found unconscious in a burning house we have very little understanding if there he has also experienced trauma outside of burns. </a:t>
            </a:r>
          </a:p>
        </p:txBody>
      </p:sp>
      <p:sp>
        <p:nvSpPr>
          <p:cNvPr id="4" name="Slide Number Placeholder 3"/>
          <p:cNvSpPr>
            <a:spLocks noGrp="1"/>
          </p:cNvSpPr>
          <p:nvPr>
            <p:ph type="sldNum" sz="quarter" idx="5"/>
          </p:nvPr>
        </p:nvSpPr>
        <p:spPr/>
        <p:txBody>
          <a:bodyPr/>
          <a:lstStyle/>
          <a:p>
            <a:fld id="{0EF05BAA-92F6-4DEA-A832-E4B15A2F525C}" type="slidenum">
              <a:rPr lang="en-AU" smtClean="0"/>
              <a:t>4</a:t>
            </a:fld>
            <a:endParaRPr lang="en-AU"/>
          </a:p>
        </p:txBody>
      </p:sp>
    </p:spTree>
    <p:extLst>
      <p:ext uri="{BB962C8B-B14F-4D97-AF65-F5344CB8AC3E}">
        <p14:creationId xmlns:p14="http://schemas.microsoft.com/office/powerpoint/2010/main" val="1750145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Eschar is rigid and increasing oedema under inflexible skin may interfere with circulation. </a:t>
            </a:r>
          </a:p>
          <a:p>
            <a:r>
              <a:rPr lang="en-GB" dirty="0"/>
              <a:t>The elevation of limbs should occur early, and be closely monitored. </a:t>
            </a:r>
          </a:p>
          <a:p>
            <a:endParaRPr lang="en-GB" dirty="0"/>
          </a:p>
        </p:txBody>
      </p:sp>
      <p:sp>
        <p:nvSpPr>
          <p:cNvPr id="4" name="Slide Number Placeholder 3"/>
          <p:cNvSpPr>
            <a:spLocks noGrp="1"/>
          </p:cNvSpPr>
          <p:nvPr>
            <p:ph type="sldNum" sz="quarter" idx="5"/>
          </p:nvPr>
        </p:nvSpPr>
        <p:spPr/>
        <p:txBody>
          <a:bodyPr/>
          <a:lstStyle/>
          <a:p>
            <a:fld id="{0EF05BAA-92F6-4DEA-A832-E4B15A2F525C}" type="slidenum">
              <a:rPr lang="en-AU" smtClean="0"/>
              <a:t>5</a:t>
            </a:fld>
            <a:endParaRPr lang="en-AU"/>
          </a:p>
        </p:txBody>
      </p:sp>
    </p:spTree>
    <p:extLst>
      <p:ext uri="{BB962C8B-B14F-4D97-AF65-F5344CB8AC3E}">
        <p14:creationId xmlns:p14="http://schemas.microsoft.com/office/powerpoint/2010/main" val="26927255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 In inhalational injury without a secured airway this is the priority over escharotomy. </a:t>
            </a:r>
          </a:p>
          <a:p>
            <a:endParaRPr lang="en-GB" dirty="0"/>
          </a:p>
          <a:p>
            <a:r>
              <a:rPr lang="en-GB" dirty="0"/>
              <a:t>Indication: Circumferential deep dermal and full thickness burns of the chest or limbs with respiratory or circulatory compromise.</a:t>
            </a:r>
          </a:p>
        </p:txBody>
      </p:sp>
      <p:sp>
        <p:nvSpPr>
          <p:cNvPr id="4" name="Slide Number Placeholder 3"/>
          <p:cNvSpPr>
            <a:spLocks noGrp="1"/>
          </p:cNvSpPr>
          <p:nvPr>
            <p:ph type="sldNum" sz="quarter" idx="5"/>
          </p:nvPr>
        </p:nvSpPr>
        <p:spPr/>
        <p:txBody>
          <a:bodyPr/>
          <a:lstStyle/>
          <a:p>
            <a:fld id="{0EF05BAA-92F6-4DEA-A832-E4B15A2F525C}" type="slidenum">
              <a:rPr lang="en-AU" smtClean="0"/>
              <a:t>6</a:t>
            </a:fld>
            <a:endParaRPr lang="en-AU"/>
          </a:p>
        </p:txBody>
      </p:sp>
    </p:spTree>
    <p:extLst>
      <p:ext uri="{BB962C8B-B14F-4D97-AF65-F5344CB8AC3E}">
        <p14:creationId xmlns:p14="http://schemas.microsoft.com/office/powerpoint/2010/main" val="3361341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Calcium Alginate Dressing (</a:t>
            </a:r>
            <a:r>
              <a:rPr lang="en-GB" dirty="0" err="1"/>
              <a:t>Algisite</a:t>
            </a:r>
            <a:r>
              <a:rPr lang="en-GB" dirty="0"/>
              <a:t>, </a:t>
            </a:r>
            <a:r>
              <a:rPr lang="en-GB" dirty="0" err="1"/>
              <a:t>Algosteril</a:t>
            </a:r>
            <a:r>
              <a:rPr lang="en-GB" dirty="0"/>
              <a:t>)</a:t>
            </a:r>
          </a:p>
        </p:txBody>
      </p:sp>
      <p:sp>
        <p:nvSpPr>
          <p:cNvPr id="4" name="Slide Number Placeholder 3"/>
          <p:cNvSpPr>
            <a:spLocks noGrp="1"/>
          </p:cNvSpPr>
          <p:nvPr>
            <p:ph type="sldNum" sz="quarter" idx="5"/>
          </p:nvPr>
        </p:nvSpPr>
        <p:spPr/>
        <p:txBody>
          <a:bodyPr/>
          <a:lstStyle/>
          <a:p>
            <a:fld id="{0EF05BAA-92F6-4DEA-A832-E4B15A2F525C}" type="slidenum">
              <a:rPr lang="en-AU" smtClean="0"/>
              <a:t>11</a:t>
            </a:fld>
            <a:endParaRPr lang="en-AU"/>
          </a:p>
        </p:txBody>
      </p:sp>
    </p:spTree>
    <p:extLst>
      <p:ext uri="{BB962C8B-B14F-4D97-AF65-F5344CB8AC3E}">
        <p14:creationId xmlns:p14="http://schemas.microsoft.com/office/powerpoint/2010/main" val="1218216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EF05BAA-92F6-4DEA-A832-E4B15A2F525C}" type="slidenum">
              <a:rPr lang="en-AU" smtClean="0"/>
              <a:t>16</a:t>
            </a:fld>
            <a:endParaRPr lang="en-AU"/>
          </a:p>
        </p:txBody>
      </p:sp>
    </p:spTree>
    <p:extLst>
      <p:ext uri="{BB962C8B-B14F-4D97-AF65-F5344CB8AC3E}">
        <p14:creationId xmlns:p14="http://schemas.microsoft.com/office/powerpoint/2010/main" val="21012560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ption 1: Cov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9399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527050" y="6309320"/>
            <a:ext cx="9313366" cy="214924"/>
          </a:xfrm>
          <a:prstGeom prst="rect">
            <a:avLst/>
          </a:prstGeom>
        </p:spPr>
        <p:txBody>
          <a:bodyPr lIns="0"/>
          <a:lstStyle>
            <a:lvl1pPr>
              <a:defRPr sz="800"/>
            </a:lvl1pPr>
          </a:lstStyle>
          <a:p>
            <a:r>
              <a:rPr lang="en-AU" dirty="0"/>
              <a:t>Presentation title</a:t>
            </a:r>
          </a:p>
        </p:txBody>
      </p:sp>
      <p:sp>
        <p:nvSpPr>
          <p:cNvPr id="5" name="Title 1">
            <a:extLst>
              <a:ext uri="{FF2B5EF4-FFF2-40B4-BE49-F238E27FC236}">
                <a16:creationId xmlns:a16="http://schemas.microsoft.com/office/drawing/2014/main" id="{85B9483F-A4EB-1642-947C-CE2DAB028541}"/>
              </a:ext>
            </a:extLst>
          </p:cNvPr>
          <p:cNvSpPr>
            <a:spLocks noGrp="1"/>
          </p:cNvSpPr>
          <p:nvPr>
            <p:ph type="title"/>
          </p:nvPr>
        </p:nvSpPr>
        <p:spPr>
          <a:xfrm>
            <a:off x="527051" y="260648"/>
            <a:ext cx="11137568" cy="778098"/>
          </a:xfrm>
          <a:prstGeom prst="rect">
            <a:avLst/>
          </a:prstGeom>
        </p:spPr>
        <p:txBody>
          <a:bodyPr>
            <a:normAutofit/>
          </a:bodyPr>
          <a:lstStyle>
            <a:lvl1pPr>
              <a:defRPr lang="en-AU" sz="3600" b="1" dirty="0"/>
            </a:lvl1pPr>
          </a:lstStyle>
          <a:p>
            <a:r>
              <a:rPr lang="en-GB" dirty="0"/>
              <a:t>Click to edit Master title style</a:t>
            </a:r>
            <a:endParaRPr lang="en-AU" dirty="0"/>
          </a:p>
        </p:txBody>
      </p:sp>
    </p:spTree>
    <p:extLst>
      <p:ext uri="{BB962C8B-B14F-4D97-AF65-F5344CB8AC3E}">
        <p14:creationId xmlns:p14="http://schemas.microsoft.com/office/powerpoint/2010/main" val="980704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477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QTE Overvie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584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Map of Q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Shape&#10;&#10;Description automatically generated with medium confidence">
            <a:extLst>
              <a:ext uri="{FF2B5EF4-FFF2-40B4-BE49-F238E27FC236}">
                <a16:creationId xmlns:a16="http://schemas.microsoft.com/office/drawing/2014/main" id="{97F18ED4-77A4-9D4E-BACB-738FD75BF673}"/>
              </a:ext>
            </a:extLst>
          </p:cNvPr>
          <p:cNvPicPr>
            <a:picLocks noChangeAspect="1"/>
          </p:cNvPicPr>
          <p:nvPr userDrawn="1"/>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CC23C76-7F34-A240-9B58-7C9DC41AE8C9}"/>
              </a:ext>
            </a:extLst>
          </p:cNvPr>
          <p:cNvSpPr>
            <a:spLocks noGrp="1"/>
          </p:cNvSpPr>
          <p:nvPr>
            <p:ph type="title"/>
          </p:nvPr>
        </p:nvSpPr>
        <p:spPr/>
        <p:txBody>
          <a:bodyPr/>
          <a:lstStyle/>
          <a:p>
            <a:r>
              <a:rPr lang="en-GB" dirty="0"/>
              <a:t>Click to edit Master title style</a:t>
            </a:r>
            <a:endParaRPr lang="en-US" dirty="0"/>
          </a:p>
        </p:txBody>
      </p:sp>
    </p:spTree>
    <p:extLst>
      <p:ext uri="{BB962C8B-B14F-4D97-AF65-F5344CB8AC3E}">
        <p14:creationId xmlns:p14="http://schemas.microsoft.com/office/powerpoint/2010/main" val="1198790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Option 2: Hero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47330" y="2492896"/>
            <a:ext cx="9097341" cy="1868021"/>
          </a:xfrm>
          <a:prstGeom prst="rect">
            <a:avLst/>
          </a:prstGeom>
        </p:spPr>
        <p:txBody>
          <a:bodyPr>
            <a:noAutofit/>
          </a:bodyPr>
          <a:lstStyle>
            <a:lvl1pPr algn="ctr">
              <a:lnSpc>
                <a:spcPct val="80000"/>
              </a:lnSpc>
              <a:defRPr sz="7200" b="1">
                <a:solidFill>
                  <a:schemeClr val="bg2"/>
                </a:solidFill>
              </a:defRPr>
            </a:lvl1pPr>
          </a:lstStyle>
          <a:p>
            <a:r>
              <a:rPr lang="en-GB" dirty="0"/>
              <a:t>Click to edit Master title style</a:t>
            </a:r>
            <a:endParaRPr lang="en-AU" dirty="0"/>
          </a:p>
        </p:txBody>
      </p:sp>
      <p:sp>
        <p:nvSpPr>
          <p:cNvPr id="7" name="Text Placeholder 6"/>
          <p:cNvSpPr>
            <a:spLocks noGrp="1"/>
          </p:cNvSpPr>
          <p:nvPr>
            <p:ph type="body" sz="quarter" idx="10"/>
          </p:nvPr>
        </p:nvSpPr>
        <p:spPr>
          <a:xfrm>
            <a:off x="1415480" y="4432925"/>
            <a:ext cx="9361041" cy="508243"/>
          </a:xfrm>
        </p:spPr>
        <p:txBody>
          <a:bodyPr>
            <a:normAutofit/>
          </a:bodyPr>
          <a:lstStyle>
            <a:lvl1pPr marL="0" indent="0" algn="ctr">
              <a:buNone/>
              <a:defRPr sz="3600">
                <a:solidFill>
                  <a:schemeClr val="bg2"/>
                </a:solidFill>
              </a:defRPr>
            </a:lvl1pPr>
          </a:lstStyle>
          <a:p>
            <a:pPr lvl="0"/>
            <a:r>
              <a:rPr lang="en-GB" dirty="0"/>
              <a:t>Click to edit Master text styles</a:t>
            </a:r>
          </a:p>
        </p:txBody>
      </p:sp>
      <p:sp>
        <p:nvSpPr>
          <p:cNvPr id="6" name="Footer Placeholder 5"/>
          <p:cNvSpPr>
            <a:spLocks noGrp="1"/>
          </p:cNvSpPr>
          <p:nvPr>
            <p:ph type="ftr" sz="quarter" idx="12"/>
          </p:nvPr>
        </p:nvSpPr>
        <p:spPr>
          <a:xfrm>
            <a:off x="695400" y="6164204"/>
            <a:ext cx="3590755" cy="217124"/>
          </a:xfrm>
          <a:prstGeom prst="rect">
            <a:avLst/>
          </a:prstGeom>
        </p:spPr>
        <p:txBody>
          <a:bodyPr lIns="0"/>
          <a:lstStyle>
            <a:lvl1pPr>
              <a:defRPr sz="800">
                <a:solidFill>
                  <a:schemeClr val="tx2"/>
                </a:solidFill>
              </a:defRPr>
            </a:lvl1pPr>
          </a:lstStyle>
          <a:p>
            <a:r>
              <a:rPr lang="en-AU" dirty="0"/>
              <a:t>V[XX] Effective: [MM/YYYY]</a:t>
            </a:r>
          </a:p>
        </p:txBody>
      </p:sp>
      <p:sp>
        <p:nvSpPr>
          <p:cNvPr id="8" name="Text Placeholder 6">
            <a:extLst>
              <a:ext uri="{FF2B5EF4-FFF2-40B4-BE49-F238E27FC236}">
                <a16:creationId xmlns:a16="http://schemas.microsoft.com/office/drawing/2014/main" id="{0133267C-30DC-1748-86D0-871075C8D0F7}"/>
              </a:ext>
            </a:extLst>
          </p:cNvPr>
          <p:cNvSpPr>
            <a:spLocks noGrp="1"/>
          </p:cNvSpPr>
          <p:nvPr>
            <p:ph type="body" sz="quarter" idx="13" hasCustomPrompt="1"/>
          </p:nvPr>
        </p:nvSpPr>
        <p:spPr>
          <a:xfrm>
            <a:off x="1415480" y="1935052"/>
            <a:ext cx="9361041" cy="508243"/>
          </a:xfrm>
        </p:spPr>
        <p:txBody>
          <a:bodyPr>
            <a:normAutofit/>
          </a:bodyPr>
          <a:lstStyle>
            <a:lvl1pPr marL="0" indent="0" algn="ctr">
              <a:buNone/>
              <a:defRPr sz="3200" b="1">
                <a:solidFill>
                  <a:schemeClr val="accent3"/>
                </a:solidFill>
              </a:defRPr>
            </a:lvl1pPr>
          </a:lstStyle>
          <a:p>
            <a:pPr lvl="0"/>
            <a:r>
              <a:rPr lang="en-GB" dirty="0"/>
              <a:t>CLICK TO EDIT MASTER TEXT STYLES</a:t>
            </a:r>
          </a:p>
        </p:txBody>
      </p:sp>
    </p:spTree>
    <p:extLst>
      <p:ext uri="{BB962C8B-B14F-4D97-AF65-F5344CB8AC3E}">
        <p14:creationId xmlns:p14="http://schemas.microsoft.com/office/powerpoint/2010/main" val="3697731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7051" y="260648"/>
            <a:ext cx="11137568" cy="778098"/>
          </a:xfrm>
          <a:prstGeom prst="rect">
            <a:avLst/>
          </a:prstGeom>
        </p:spPr>
        <p:txBody>
          <a:bodyPr>
            <a:normAutofit/>
          </a:bodyPr>
          <a:lstStyle>
            <a:lvl1pPr>
              <a:defRPr lang="en-AU" sz="3600" b="1" dirty="0"/>
            </a:lvl1pPr>
          </a:lstStyle>
          <a:p>
            <a:r>
              <a:rPr lang="en-GB" dirty="0"/>
              <a:t>Click to edit Master title style</a:t>
            </a:r>
            <a:endParaRPr lang="en-AU" dirty="0"/>
          </a:p>
        </p:txBody>
      </p:sp>
      <p:sp>
        <p:nvSpPr>
          <p:cNvPr id="3" name="Content Placeholder 2"/>
          <p:cNvSpPr>
            <a:spLocks noGrp="1"/>
          </p:cNvSpPr>
          <p:nvPr>
            <p:ph idx="1"/>
          </p:nvPr>
        </p:nvSpPr>
        <p:spPr>
          <a:xfrm>
            <a:off x="527051" y="1196752"/>
            <a:ext cx="11137568" cy="4824636"/>
          </a:xfrm>
        </p:spPr>
        <p:txBody>
          <a:bodyPr>
            <a:normAutofit/>
          </a:bodyPr>
          <a:lstStyle>
            <a:lvl1pPr>
              <a:spcBef>
                <a:spcPts val="600"/>
              </a:spcBef>
              <a:spcAft>
                <a:spcPts val="600"/>
              </a:spcAft>
              <a:defRPr lang="en-US" sz="2400" dirty="0" smtClean="0">
                <a:solidFill>
                  <a:schemeClr val="tx1"/>
                </a:solidFill>
              </a:defRPr>
            </a:lvl1pPr>
            <a:lvl2pPr>
              <a:spcBef>
                <a:spcPts val="0"/>
              </a:spcBef>
              <a:spcAft>
                <a:spcPts val="300"/>
              </a:spcAft>
              <a:defRPr lang="en-US" sz="2000" dirty="0" smtClean="0">
                <a:solidFill>
                  <a:schemeClr val="tx1"/>
                </a:solidFill>
              </a:defRPr>
            </a:lvl2pPr>
            <a:lvl3pPr>
              <a:spcBef>
                <a:spcPts val="0"/>
              </a:spcBef>
              <a:spcAft>
                <a:spcPts val="300"/>
              </a:spcAft>
              <a:defRPr lang="en-US" sz="2000" dirty="0" smtClean="0">
                <a:solidFill>
                  <a:schemeClr val="tx1"/>
                </a:solidFill>
              </a:defRPr>
            </a:lvl3pPr>
          </a:lstStyle>
          <a:p>
            <a:pPr lvl="0"/>
            <a:r>
              <a:rPr lang="en-GB" dirty="0"/>
              <a:t>Click to edit Master text styles</a:t>
            </a:r>
          </a:p>
          <a:p>
            <a:pPr lvl="1"/>
            <a:r>
              <a:rPr lang="en-US" dirty="0"/>
              <a:t>Second level</a:t>
            </a:r>
          </a:p>
          <a:p>
            <a:pPr lvl="2"/>
            <a:r>
              <a:rPr lang="en-US" dirty="0"/>
              <a:t>Third level</a:t>
            </a:r>
          </a:p>
        </p:txBody>
      </p:sp>
      <p:sp>
        <p:nvSpPr>
          <p:cNvPr id="9" name="Footer Placeholder 2">
            <a:extLst>
              <a:ext uri="{FF2B5EF4-FFF2-40B4-BE49-F238E27FC236}">
                <a16:creationId xmlns:a16="http://schemas.microsoft.com/office/drawing/2014/main" id="{32468645-B84B-6A40-9B61-DFB57B8CA1C6}"/>
              </a:ext>
            </a:extLst>
          </p:cNvPr>
          <p:cNvSpPr>
            <a:spLocks noGrp="1"/>
          </p:cNvSpPr>
          <p:nvPr>
            <p:ph type="ftr" sz="quarter" idx="10"/>
          </p:nvPr>
        </p:nvSpPr>
        <p:spPr>
          <a:xfrm>
            <a:off x="527050" y="6309320"/>
            <a:ext cx="9313366" cy="214924"/>
          </a:xfrm>
          <a:prstGeom prst="rect">
            <a:avLst/>
          </a:prstGeom>
        </p:spPr>
        <p:txBody>
          <a:bodyPr lIns="0"/>
          <a:lstStyle>
            <a:lvl1pPr>
              <a:defRPr sz="800"/>
            </a:lvl1pPr>
          </a:lstStyle>
          <a:p>
            <a:r>
              <a:rPr lang="en-AU" dirty="0"/>
              <a:t>Presentation title</a:t>
            </a:r>
          </a:p>
        </p:txBody>
      </p:sp>
    </p:spTree>
    <p:extLst>
      <p:ext uri="{BB962C8B-B14F-4D97-AF65-F5344CB8AC3E}">
        <p14:creationId xmlns:p14="http://schemas.microsoft.com/office/powerpoint/2010/main" val="1740759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Layout Horizontal">
    <p:spTree>
      <p:nvGrpSpPr>
        <p:cNvPr id="1" name=""/>
        <p:cNvGrpSpPr/>
        <p:nvPr/>
      </p:nvGrpSpPr>
      <p:grpSpPr>
        <a:xfrm>
          <a:off x="0" y="0"/>
          <a:ext cx="0" cy="0"/>
          <a:chOff x="0" y="0"/>
          <a:chExt cx="0" cy="0"/>
        </a:xfrm>
      </p:grpSpPr>
      <p:sp>
        <p:nvSpPr>
          <p:cNvPr id="3" name="Content Placeholder 2"/>
          <p:cNvSpPr>
            <a:spLocks noGrp="1"/>
          </p:cNvSpPr>
          <p:nvPr>
            <p:ph idx="1"/>
          </p:nvPr>
        </p:nvSpPr>
        <p:spPr>
          <a:xfrm>
            <a:off x="527051" y="1196753"/>
            <a:ext cx="11137568" cy="2340000"/>
          </a:xfrm>
        </p:spPr>
        <p:txBody>
          <a:bodyPr>
            <a:normAutofit/>
          </a:bodyPr>
          <a:lstStyle>
            <a:lvl1pPr>
              <a:defRPr lang="en-US" sz="2400" dirty="0" smtClean="0"/>
            </a:lvl1pPr>
            <a:lvl2pPr>
              <a:defRPr lang="en-US" sz="2000" dirty="0" smtClean="0"/>
            </a:lvl2pPr>
            <a:lvl3pPr>
              <a:defRPr lang="en-US" sz="2000" dirty="0" smtClean="0"/>
            </a:lvl3pPr>
          </a:lstStyle>
          <a:p>
            <a:pPr lvl="0"/>
            <a:r>
              <a:rPr lang="en-GB" dirty="0"/>
              <a:t>Click to edit Master text styles</a:t>
            </a:r>
          </a:p>
          <a:p>
            <a:pPr lvl="1"/>
            <a:r>
              <a:rPr lang="en-GB" dirty="0"/>
              <a:t>Second level</a:t>
            </a:r>
          </a:p>
          <a:p>
            <a:pPr lvl="2"/>
            <a:r>
              <a:rPr lang="en-GB" dirty="0"/>
              <a:t>Third level</a:t>
            </a:r>
          </a:p>
        </p:txBody>
      </p:sp>
      <p:sp>
        <p:nvSpPr>
          <p:cNvPr id="7" name="Content Placeholder 6"/>
          <p:cNvSpPr>
            <a:spLocks noGrp="1"/>
          </p:cNvSpPr>
          <p:nvPr>
            <p:ph sz="quarter" idx="13"/>
          </p:nvPr>
        </p:nvSpPr>
        <p:spPr>
          <a:xfrm>
            <a:off x="527051" y="3681288"/>
            <a:ext cx="11137568" cy="2340000"/>
          </a:xfrm>
        </p:spPr>
        <p:txBody>
          <a:bodyPr>
            <a:normAutofit/>
          </a:bodyPr>
          <a:lstStyle>
            <a:lvl1pPr>
              <a:defRPr lang="en-US" sz="2400" dirty="0" smtClean="0"/>
            </a:lvl1pPr>
            <a:lvl2pPr>
              <a:defRPr sz="2000"/>
            </a:lvl2pPr>
            <a:lvl3pPr>
              <a:defRPr sz="2000"/>
            </a:lvl3pPr>
          </a:lstStyle>
          <a:p>
            <a:pPr lvl="0"/>
            <a:r>
              <a:rPr lang="en-GB" dirty="0"/>
              <a:t>Click to edit Master text styles</a:t>
            </a:r>
          </a:p>
          <a:p>
            <a:pPr lvl="1"/>
            <a:r>
              <a:rPr lang="en-GB" dirty="0"/>
              <a:t>Second level</a:t>
            </a:r>
          </a:p>
          <a:p>
            <a:pPr lvl="2"/>
            <a:r>
              <a:rPr lang="en-GB" dirty="0"/>
              <a:t>Third level</a:t>
            </a:r>
          </a:p>
        </p:txBody>
      </p:sp>
      <p:sp>
        <p:nvSpPr>
          <p:cNvPr id="8" name="Title 1">
            <a:extLst>
              <a:ext uri="{FF2B5EF4-FFF2-40B4-BE49-F238E27FC236}">
                <a16:creationId xmlns:a16="http://schemas.microsoft.com/office/drawing/2014/main" id="{27127779-E875-6D42-9422-EFADCE0CDABD}"/>
              </a:ext>
            </a:extLst>
          </p:cNvPr>
          <p:cNvSpPr>
            <a:spLocks noGrp="1"/>
          </p:cNvSpPr>
          <p:nvPr>
            <p:ph type="title"/>
          </p:nvPr>
        </p:nvSpPr>
        <p:spPr>
          <a:xfrm>
            <a:off x="527051" y="260648"/>
            <a:ext cx="11137568" cy="778098"/>
          </a:xfrm>
          <a:prstGeom prst="rect">
            <a:avLst/>
          </a:prstGeom>
        </p:spPr>
        <p:txBody>
          <a:bodyPr>
            <a:normAutofit/>
          </a:bodyPr>
          <a:lstStyle>
            <a:lvl1pPr>
              <a:defRPr lang="en-AU" sz="3600" b="1" dirty="0"/>
            </a:lvl1pPr>
          </a:lstStyle>
          <a:p>
            <a:r>
              <a:rPr lang="en-GB" dirty="0"/>
              <a:t>Click to edit Master title style</a:t>
            </a:r>
            <a:endParaRPr lang="en-AU" dirty="0"/>
          </a:p>
        </p:txBody>
      </p:sp>
      <p:sp>
        <p:nvSpPr>
          <p:cNvPr id="10" name="Footer Placeholder 2">
            <a:extLst>
              <a:ext uri="{FF2B5EF4-FFF2-40B4-BE49-F238E27FC236}">
                <a16:creationId xmlns:a16="http://schemas.microsoft.com/office/drawing/2014/main" id="{37505005-FBB3-3D45-A2F8-EC1DA43F7E13}"/>
              </a:ext>
            </a:extLst>
          </p:cNvPr>
          <p:cNvSpPr>
            <a:spLocks noGrp="1"/>
          </p:cNvSpPr>
          <p:nvPr>
            <p:ph type="ftr" sz="quarter" idx="10"/>
          </p:nvPr>
        </p:nvSpPr>
        <p:spPr>
          <a:xfrm>
            <a:off x="527050" y="6309320"/>
            <a:ext cx="9313366" cy="214924"/>
          </a:xfrm>
          <a:prstGeom prst="rect">
            <a:avLst/>
          </a:prstGeom>
        </p:spPr>
        <p:txBody>
          <a:bodyPr lIns="0"/>
          <a:lstStyle>
            <a:lvl1pPr>
              <a:defRPr sz="800"/>
            </a:lvl1pPr>
          </a:lstStyle>
          <a:p>
            <a:r>
              <a:rPr lang="en-AU" dirty="0"/>
              <a:t>Presentation title</a:t>
            </a:r>
          </a:p>
        </p:txBody>
      </p:sp>
    </p:spTree>
    <p:extLst>
      <p:ext uri="{BB962C8B-B14F-4D97-AF65-F5344CB8AC3E}">
        <p14:creationId xmlns:p14="http://schemas.microsoft.com/office/powerpoint/2010/main" val="2870134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27051" y="1196752"/>
            <a:ext cx="5376341" cy="4824536"/>
          </a:xfrm>
        </p:spPr>
        <p:txBody>
          <a:bodyPr>
            <a:normAutofit/>
          </a:bodyPr>
          <a:lstStyle>
            <a:lvl1pPr>
              <a:defRPr lang="en-US" sz="2400" dirty="0" smtClean="0"/>
            </a:lvl1pPr>
            <a:lvl2pPr>
              <a:defRPr lang="en-US" sz="2000" dirty="0" smtClean="0"/>
            </a:lvl2pPr>
            <a:lvl3pPr>
              <a:defRPr lang="en-US" sz="2000" dirty="0" smtClean="0"/>
            </a:lvl3pPr>
            <a:lvl4pPr>
              <a:defRPr sz="18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p:txBody>
      </p:sp>
      <p:sp>
        <p:nvSpPr>
          <p:cNvPr id="4" name="Content Placeholder 3"/>
          <p:cNvSpPr>
            <a:spLocks noGrp="1"/>
          </p:cNvSpPr>
          <p:nvPr>
            <p:ph sz="half" idx="2"/>
          </p:nvPr>
        </p:nvSpPr>
        <p:spPr>
          <a:xfrm>
            <a:off x="6287691" y="1196752"/>
            <a:ext cx="5376341" cy="4824536"/>
          </a:xfrm>
        </p:spPr>
        <p:txBody>
          <a:bodyPr>
            <a:normAutofit/>
          </a:bodyPr>
          <a:lstStyle>
            <a:lvl1pPr>
              <a:defRPr lang="en-US" sz="2400" dirty="0" smtClean="0"/>
            </a:lvl1pPr>
            <a:lvl2pPr>
              <a:defRPr lang="en-US" sz="2000" dirty="0" smtClean="0"/>
            </a:lvl2pPr>
            <a:lvl3pPr>
              <a:defRPr lang="en-US" sz="2000" dirty="0" smtClean="0"/>
            </a:lvl3pPr>
            <a:lvl4pPr>
              <a:defRPr sz="18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p:txBody>
      </p:sp>
      <p:sp>
        <p:nvSpPr>
          <p:cNvPr id="8" name="Title 1">
            <a:extLst>
              <a:ext uri="{FF2B5EF4-FFF2-40B4-BE49-F238E27FC236}">
                <a16:creationId xmlns:a16="http://schemas.microsoft.com/office/drawing/2014/main" id="{0A6202D9-F1B0-4143-A204-A61055336988}"/>
              </a:ext>
            </a:extLst>
          </p:cNvPr>
          <p:cNvSpPr>
            <a:spLocks noGrp="1"/>
          </p:cNvSpPr>
          <p:nvPr>
            <p:ph type="title"/>
          </p:nvPr>
        </p:nvSpPr>
        <p:spPr>
          <a:xfrm>
            <a:off x="527051" y="260648"/>
            <a:ext cx="11137568" cy="778098"/>
          </a:xfrm>
          <a:prstGeom prst="rect">
            <a:avLst/>
          </a:prstGeom>
        </p:spPr>
        <p:txBody>
          <a:bodyPr>
            <a:normAutofit/>
          </a:bodyPr>
          <a:lstStyle>
            <a:lvl1pPr>
              <a:defRPr lang="en-AU" sz="3600" b="1" dirty="0"/>
            </a:lvl1pPr>
          </a:lstStyle>
          <a:p>
            <a:r>
              <a:rPr lang="en-GB" dirty="0"/>
              <a:t>Click to edit Master title style</a:t>
            </a:r>
            <a:endParaRPr lang="en-AU" dirty="0"/>
          </a:p>
        </p:txBody>
      </p:sp>
      <p:sp>
        <p:nvSpPr>
          <p:cNvPr id="11" name="Footer Placeholder 2">
            <a:extLst>
              <a:ext uri="{FF2B5EF4-FFF2-40B4-BE49-F238E27FC236}">
                <a16:creationId xmlns:a16="http://schemas.microsoft.com/office/drawing/2014/main" id="{5B3C88D2-9464-724B-8525-9EE6EA856FD8}"/>
              </a:ext>
            </a:extLst>
          </p:cNvPr>
          <p:cNvSpPr>
            <a:spLocks noGrp="1"/>
          </p:cNvSpPr>
          <p:nvPr>
            <p:ph type="ftr" sz="quarter" idx="10"/>
          </p:nvPr>
        </p:nvSpPr>
        <p:spPr>
          <a:xfrm>
            <a:off x="527050" y="6309320"/>
            <a:ext cx="9313366" cy="214924"/>
          </a:xfrm>
          <a:prstGeom prst="rect">
            <a:avLst/>
          </a:prstGeom>
        </p:spPr>
        <p:txBody>
          <a:bodyPr lIns="0"/>
          <a:lstStyle>
            <a:lvl1pPr>
              <a:defRPr sz="800"/>
            </a:lvl1pPr>
          </a:lstStyle>
          <a:p>
            <a:r>
              <a:rPr lang="en-AU" dirty="0"/>
              <a:t>Presentation title</a:t>
            </a:r>
          </a:p>
        </p:txBody>
      </p:sp>
    </p:spTree>
    <p:extLst>
      <p:ext uri="{BB962C8B-B14F-4D97-AF65-F5344CB8AC3E}">
        <p14:creationId xmlns:p14="http://schemas.microsoft.com/office/powerpoint/2010/main" val="687810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Third Two Third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46445" y="1196752"/>
            <a:ext cx="7169345" cy="4826088"/>
          </a:xfrm>
        </p:spPr>
        <p:txBody>
          <a:bodyPr>
            <a:normAutofit/>
          </a:bodyPr>
          <a:lstStyle>
            <a:lvl1pPr>
              <a:defRPr lang="en-US" sz="2400" dirty="0" smtClean="0"/>
            </a:lvl1pPr>
            <a:lvl2pPr>
              <a:defRPr lang="en-US" sz="2000" dirty="0" smtClean="0"/>
            </a:lvl2pPr>
            <a:lvl3pPr>
              <a:defRPr lang="en-US" sz="2000" dirty="0" smtClean="0"/>
            </a:lvl3pPr>
            <a:lvl4pPr>
              <a:defRPr sz="1800"/>
            </a:lvl4pPr>
            <a:lvl5pPr>
              <a:defRPr sz="18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p:txBody>
      </p:sp>
      <p:sp>
        <p:nvSpPr>
          <p:cNvPr id="7" name="Content Placeholder 2"/>
          <p:cNvSpPr>
            <a:spLocks noGrp="1"/>
          </p:cNvSpPr>
          <p:nvPr>
            <p:ph idx="10"/>
          </p:nvPr>
        </p:nvSpPr>
        <p:spPr>
          <a:xfrm>
            <a:off x="527051" y="1195200"/>
            <a:ext cx="3936768" cy="4826088"/>
          </a:xfrm>
        </p:spPr>
        <p:txBody>
          <a:bodyPr>
            <a:normAutofit/>
          </a:bodyPr>
          <a:lstStyle>
            <a:lvl1pPr>
              <a:defRPr lang="en-US" sz="2400" dirty="0" smtClean="0"/>
            </a:lvl1pPr>
            <a:lvl2pPr>
              <a:defRPr lang="en-US" sz="2000" dirty="0" smtClean="0"/>
            </a:lvl2pPr>
            <a:lvl3pPr>
              <a:defRPr lang="en-US" sz="2000" dirty="0" smtClean="0"/>
            </a:lvl3pPr>
            <a:lvl4pPr>
              <a:defRPr sz="1800"/>
            </a:lvl4pPr>
            <a:lvl5pPr>
              <a:defRPr sz="18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p:txBody>
      </p:sp>
      <p:sp>
        <p:nvSpPr>
          <p:cNvPr id="8" name="Title 1">
            <a:extLst>
              <a:ext uri="{FF2B5EF4-FFF2-40B4-BE49-F238E27FC236}">
                <a16:creationId xmlns:a16="http://schemas.microsoft.com/office/drawing/2014/main" id="{F5604A7C-AC77-2148-9158-64C71063A666}"/>
              </a:ext>
            </a:extLst>
          </p:cNvPr>
          <p:cNvSpPr>
            <a:spLocks noGrp="1"/>
          </p:cNvSpPr>
          <p:nvPr>
            <p:ph type="title"/>
          </p:nvPr>
        </p:nvSpPr>
        <p:spPr>
          <a:xfrm>
            <a:off x="527051" y="260648"/>
            <a:ext cx="11137568" cy="778098"/>
          </a:xfrm>
          <a:prstGeom prst="rect">
            <a:avLst/>
          </a:prstGeom>
        </p:spPr>
        <p:txBody>
          <a:bodyPr>
            <a:normAutofit/>
          </a:bodyPr>
          <a:lstStyle>
            <a:lvl1pPr>
              <a:defRPr lang="en-AU" sz="3600" b="1" dirty="0"/>
            </a:lvl1pPr>
          </a:lstStyle>
          <a:p>
            <a:r>
              <a:rPr lang="en-GB" dirty="0"/>
              <a:t>Click to edit Master title style</a:t>
            </a:r>
            <a:endParaRPr lang="en-AU" dirty="0"/>
          </a:p>
        </p:txBody>
      </p:sp>
      <p:sp>
        <p:nvSpPr>
          <p:cNvPr id="10" name="Footer Placeholder 2">
            <a:extLst>
              <a:ext uri="{FF2B5EF4-FFF2-40B4-BE49-F238E27FC236}">
                <a16:creationId xmlns:a16="http://schemas.microsoft.com/office/drawing/2014/main" id="{475D9888-5A60-FE48-AC22-3C4DA54943C5}"/>
              </a:ext>
            </a:extLst>
          </p:cNvPr>
          <p:cNvSpPr>
            <a:spLocks noGrp="1"/>
          </p:cNvSpPr>
          <p:nvPr>
            <p:ph type="ftr" sz="quarter" idx="11"/>
          </p:nvPr>
        </p:nvSpPr>
        <p:spPr>
          <a:xfrm>
            <a:off x="527050" y="6309320"/>
            <a:ext cx="9313366" cy="214924"/>
          </a:xfrm>
          <a:prstGeom prst="rect">
            <a:avLst/>
          </a:prstGeom>
        </p:spPr>
        <p:txBody>
          <a:bodyPr lIns="0"/>
          <a:lstStyle>
            <a:lvl1pPr>
              <a:defRPr sz="800"/>
            </a:lvl1pPr>
          </a:lstStyle>
          <a:p>
            <a:r>
              <a:rPr lang="en-AU" dirty="0"/>
              <a:t>Presentation title</a:t>
            </a:r>
          </a:p>
        </p:txBody>
      </p:sp>
    </p:spTree>
    <p:extLst>
      <p:ext uri="{BB962C8B-B14F-4D97-AF65-F5344CB8AC3E}">
        <p14:creationId xmlns:p14="http://schemas.microsoft.com/office/powerpoint/2010/main" val="3378483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Third One Third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27051" y="1196752"/>
            <a:ext cx="6943056" cy="4824536"/>
          </a:xfrm>
        </p:spPr>
        <p:txBody>
          <a:bodyPr>
            <a:normAutofit/>
          </a:bodyPr>
          <a:lstStyle>
            <a:lvl1pPr>
              <a:defRPr lang="en-US" sz="2400" dirty="0" smtClean="0"/>
            </a:lvl1pPr>
            <a:lvl2pPr>
              <a:defRPr lang="en-US" sz="2000" dirty="0" smtClean="0"/>
            </a:lvl2pPr>
            <a:lvl3pPr>
              <a:defRPr lang="en-US" sz="2000" dirty="0" smtClean="0"/>
            </a:lvl3pPr>
            <a:lvl4pPr>
              <a:defRPr sz="1800"/>
            </a:lvl4pPr>
            <a:lvl5pPr>
              <a:defRPr sz="18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p:txBody>
      </p:sp>
      <p:sp>
        <p:nvSpPr>
          <p:cNvPr id="7" name="Content Placeholder 2"/>
          <p:cNvSpPr>
            <a:spLocks noGrp="1"/>
          </p:cNvSpPr>
          <p:nvPr>
            <p:ph idx="10"/>
          </p:nvPr>
        </p:nvSpPr>
        <p:spPr>
          <a:xfrm>
            <a:off x="7672791" y="1196752"/>
            <a:ext cx="3991828" cy="4824536"/>
          </a:xfrm>
        </p:spPr>
        <p:txBody>
          <a:bodyPr lIns="0">
            <a:normAutofit/>
          </a:bodyPr>
          <a:lstStyle>
            <a:lvl1pPr>
              <a:defRPr lang="en-US" sz="2400" dirty="0" smtClean="0"/>
            </a:lvl1pPr>
            <a:lvl2pPr>
              <a:defRPr lang="en-US" sz="2000" dirty="0" smtClean="0"/>
            </a:lvl2pPr>
            <a:lvl3pPr>
              <a:defRPr lang="en-US" sz="2000" dirty="0" smtClean="0"/>
            </a:lvl3pPr>
            <a:lvl4pPr>
              <a:defRPr sz="1800"/>
            </a:lvl4pPr>
            <a:lvl5pPr>
              <a:defRPr sz="18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p:txBody>
      </p:sp>
      <p:sp>
        <p:nvSpPr>
          <p:cNvPr id="9" name="Title 1">
            <a:extLst>
              <a:ext uri="{FF2B5EF4-FFF2-40B4-BE49-F238E27FC236}">
                <a16:creationId xmlns:a16="http://schemas.microsoft.com/office/drawing/2014/main" id="{41916251-4100-BA40-9F71-A4611BD67666}"/>
              </a:ext>
            </a:extLst>
          </p:cNvPr>
          <p:cNvSpPr>
            <a:spLocks noGrp="1"/>
          </p:cNvSpPr>
          <p:nvPr>
            <p:ph type="title"/>
          </p:nvPr>
        </p:nvSpPr>
        <p:spPr>
          <a:xfrm>
            <a:off x="527051" y="260648"/>
            <a:ext cx="11137568" cy="778098"/>
          </a:xfrm>
          <a:prstGeom prst="rect">
            <a:avLst/>
          </a:prstGeom>
        </p:spPr>
        <p:txBody>
          <a:bodyPr>
            <a:normAutofit/>
          </a:bodyPr>
          <a:lstStyle>
            <a:lvl1pPr>
              <a:defRPr lang="en-AU" sz="3600" b="1" dirty="0"/>
            </a:lvl1pPr>
          </a:lstStyle>
          <a:p>
            <a:r>
              <a:rPr lang="en-GB" dirty="0"/>
              <a:t>Click to edit Master title style</a:t>
            </a:r>
            <a:endParaRPr lang="en-AU" dirty="0"/>
          </a:p>
        </p:txBody>
      </p:sp>
      <p:sp>
        <p:nvSpPr>
          <p:cNvPr id="10" name="Footer Placeholder 2">
            <a:extLst>
              <a:ext uri="{FF2B5EF4-FFF2-40B4-BE49-F238E27FC236}">
                <a16:creationId xmlns:a16="http://schemas.microsoft.com/office/drawing/2014/main" id="{78BEE9A4-553A-1446-874F-159EC51A2A56}"/>
              </a:ext>
            </a:extLst>
          </p:cNvPr>
          <p:cNvSpPr>
            <a:spLocks noGrp="1"/>
          </p:cNvSpPr>
          <p:nvPr>
            <p:ph type="ftr" sz="quarter" idx="11"/>
          </p:nvPr>
        </p:nvSpPr>
        <p:spPr>
          <a:xfrm>
            <a:off x="527050" y="6309320"/>
            <a:ext cx="9313366" cy="214924"/>
          </a:xfrm>
          <a:prstGeom prst="rect">
            <a:avLst/>
          </a:prstGeom>
        </p:spPr>
        <p:txBody>
          <a:bodyPr lIns="0"/>
          <a:lstStyle>
            <a:lvl1pPr>
              <a:defRPr sz="800"/>
            </a:lvl1pPr>
          </a:lstStyle>
          <a:p>
            <a:r>
              <a:rPr lang="en-AU" dirty="0"/>
              <a:t>Presentation title</a:t>
            </a:r>
          </a:p>
        </p:txBody>
      </p:sp>
    </p:spTree>
    <p:extLst>
      <p:ext uri="{BB962C8B-B14F-4D97-AF65-F5344CB8AC3E}">
        <p14:creationId xmlns:p14="http://schemas.microsoft.com/office/powerpoint/2010/main" val="309038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on Left with Picture at Right (blee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27051" y="1196752"/>
            <a:ext cx="5391675" cy="4824536"/>
          </a:xfrm>
        </p:spPr>
        <p:txBody>
          <a:bodyPr>
            <a:normAutofit/>
          </a:bodyPr>
          <a:lstStyle>
            <a:lvl1pPr>
              <a:defRPr lang="en-US" sz="2400" dirty="0" smtClean="0"/>
            </a:lvl1pPr>
            <a:lvl2pPr>
              <a:defRPr lang="en-US" sz="2000" dirty="0" smtClean="0"/>
            </a:lvl2pPr>
            <a:lvl3pPr>
              <a:defRPr lang="en-US" sz="2000" dirty="0" smtClean="0"/>
            </a:lvl3pPr>
            <a:lvl4pPr>
              <a:defRPr sz="18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p:txBody>
      </p:sp>
      <p:sp>
        <p:nvSpPr>
          <p:cNvPr id="7" name="Picture Placeholder 2"/>
          <p:cNvSpPr>
            <a:spLocks noGrp="1"/>
          </p:cNvSpPr>
          <p:nvPr>
            <p:ph type="pic" idx="10"/>
          </p:nvPr>
        </p:nvSpPr>
        <p:spPr>
          <a:xfrm>
            <a:off x="6272357" y="1195200"/>
            <a:ext cx="5391675" cy="4826088"/>
          </a:xfrm>
          <a:solidFill>
            <a:schemeClr val="accent1">
              <a:lumMod val="20000"/>
              <a:lumOff val="80000"/>
            </a:schemeClr>
          </a:solidFill>
          <a:ln>
            <a:noFill/>
          </a:ln>
        </p:spPr>
        <p:txBody>
          <a:bodyPr/>
          <a:lstStyle>
            <a:lvl1pPr marL="0" indent="0" algn="ctr">
              <a:buNone/>
              <a:defRPr lang="en-AU" dirty="0">
                <a:solidFill>
                  <a:schemeClr val="accent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AU" dirty="0"/>
          </a:p>
        </p:txBody>
      </p:sp>
      <p:sp>
        <p:nvSpPr>
          <p:cNvPr id="8" name="Title 1">
            <a:extLst>
              <a:ext uri="{FF2B5EF4-FFF2-40B4-BE49-F238E27FC236}">
                <a16:creationId xmlns:a16="http://schemas.microsoft.com/office/drawing/2014/main" id="{8520DFCD-EA32-4E47-B2F9-3CFE600E5E6C}"/>
              </a:ext>
            </a:extLst>
          </p:cNvPr>
          <p:cNvSpPr>
            <a:spLocks noGrp="1"/>
          </p:cNvSpPr>
          <p:nvPr>
            <p:ph type="title"/>
          </p:nvPr>
        </p:nvSpPr>
        <p:spPr>
          <a:xfrm>
            <a:off x="527051" y="260648"/>
            <a:ext cx="11137568" cy="778098"/>
          </a:xfrm>
          <a:prstGeom prst="rect">
            <a:avLst/>
          </a:prstGeom>
        </p:spPr>
        <p:txBody>
          <a:bodyPr>
            <a:normAutofit/>
          </a:bodyPr>
          <a:lstStyle>
            <a:lvl1pPr>
              <a:defRPr lang="en-AU" sz="3600" b="1" dirty="0"/>
            </a:lvl1pPr>
          </a:lstStyle>
          <a:p>
            <a:r>
              <a:rPr lang="en-GB" dirty="0"/>
              <a:t>Click to edit Master title style</a:t>
            </a:r>
            <a:endParaRPr lang="en-AU" dirty="0"/>
          </a:p>
        </p:txBody>
      </p:sp>
      <p:sp>
        <p:nvSpPr>
          <p:cNvPr id="10" name="Footer Placeholder 2">
            <a:extLst>
              <a:ext uri="{FF2B5EF4-FFF2-40B4-BE49-F238E27FC236}">
                <a16:creationId xmlns:a16="http://schemas.microsoft.com/office/drawing/2014/main" id="{979E1A10-9D07-6B44-8D1F-000E4DA173BB}"/>
              </a:ext>
            </a:extLst>
          </p:cNvPr>
          <p:cNvSpPr>
            <a:spLocks noGrp="1"/>
          </p:cNvSpPr>
          <p:nvPr>
            <p:ph type="ftr" sz="quarter" idx="11"/>
          </p:nvPr>
        </p:nvSpPr>
        <p:spPr>
          <a:xfrm>
            <a:off x="527050" y="6309320"/>
            <a:ext cx="9313366" cy="214924"/>
          </a:xfrm>
          <a:prstGeom prst="rect">
            <a:avLst/>
          </a:prstGeom>
        </p:spPr>
        <p:txBody>
          <a:bodyPr lIns="0"/>
          <a:lstStyle>
            <a:lvl1pPr>
              <a:defRPr sz="800"/>
            </a:lvl1pPr>
          </a:lstStyle>
          <a:p>
            <a:r>
              <a:rPr lang="en-AU" dirty="0"/>
              <a:t>Presentation title</a:t>
            </a:r>
          </a:p>
        </p:txBody>
      </p:sp>
    </p:spTree>
    <p:extLst>
      <p:ext uri="{BB962C8B-B14F-4D97-AF65-F5344CB8AC3E}">
        <p14:creationId xmlns:p14="http://schemas.microsoft.com/office/powerpoint/2010/main" val="687810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27051" y="1196752"/>
            <a:ext cx="11184949" cy="4248473"/>
          </a:xfrm>
          <a:solidFill>
            <a:schemeClr val="accent1">
              <a:lumMod val="20000"/>
              <a:lumOff val="80000"/>
            </a:schemeClr>
          </a:solidFill>
        </p:spPr>
        <p:txBody>
          <a:bodyPr/>
          <a:lstStyle>
            <a:lvl1pPr marL="0" indent="0" algn="ctr">
              <a:buNone/>
              <a:defRPr lang="en-AU" dirty="0">
                <a:solidFill>
                  <a:schemeClr val="accent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AU" dirty="0"/>
          </a:p>
        </p:txBody>
      </p:sp>
      <p:sp>
        <p:nvSpPr>
          <p:cNvPr id="4" name="Text Placeholder 3"/>
          <p:cNvSpPr>
            <a:spLocks noGrp="1"/>
          </p:cNvSpPr>
          <p:nvPr>
            <p:ph type="body" sz="half" idx="2"/>
          </p:nvPr>
        </p:nvSpPr>
        <p:spPr>
          <a:xfrm>
            <a:off x="527051" y="5589240"/>
            <a:ext cx="11184949" cy="432048"/>
          </a:xfrm>
        </p:spPr>
        <p:txBody>
          <a:bodyPr>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sp>
        <p:nvSpPr>
          <p:cNvPr id="7" name="Title 1">
            <a:extLst>
              <a:ext uri="{FF2B5EF4-FFF2-40B4-BE49-F238E27FC236}">
                <a16:creationId xmlns:a16="http://schemas.microsoft.com/office/drawing/2014/main" id="{5DE2CF6A-E0C0-114A-98BE-86FF1DD3D7E3}"/>
              </a:ext>
            </a:extLst>
          </p:cNvPr>
          <p:cNvSpPr>
            <a:spLocks noGrp="1"/>
          </p:cNvSpPr>
          <p:nvPr>
            <p:ph type="title"/>
          </p:nvPr>
        </p:nvSpPr>
        <p:spPr>
          <a:xfrm>
            <a:off x="527051" y="260648"/>
            <a:ext cx="11137568" cy="778098"/>
          </a:xfrm>
          <a:prstGeom prst="rect">
            <a:avLst/>
          </a:prstGeom>
        </p:spPr>
        <p:txBody>
          <a:bodyPr>
            <a:normAutofit/>
          </a:bodyPr>
          <a:lstStyle>
            <a:lvl1pPr>
              <a:defRPr lang="en-AU" sz="3600" b="1" dirty="0"/>
            </a:lvl1pPr>
          </a:lstStyle>
          <a:p>
            <a:r>
              <a:rPr lang="en-GB" dirty="0"/>
              <a:t>Click to edit Master title style</a:t>
            </a:r>
            <a:endParaRPr lang="en-AU" dirty="0"/>
          </a:p>
        </p:txBody>
      </p:sp>
      <p:sp>
        <p:nvSpPr>
          <p:cNvPr id="9" name="Footer Placeholder 2">
            <a:extLst>
              <a:ext uri="{FF2B5EF4-FFF2-40B4-BE49-F238E27FC236}">
                <a16:creationId xmlns:a16="http://schemas.microsoft.com/office/drawing/2014/main" id="{D0D86B26-EAF9-EE48-AFC2-91BC6E9C3E12}"/>
              </a:ext>
            </a:extLst>
          </p:cNvPr>
          <p:cNvSpPr>
            <a:spLocks noGrp="1"/>
          </p:cNvSpPr>
          <p:nvPr>
            <p:ph type="ftr" sz="quarter" idx="10"/>
          </p:nvPr>
        </p:nvSpPr>
        <p:spPr>
          <a:xfrm>
            <a:off x="527050" y="6309320"/>
            <a:ext cx="9313366" cy="214924"/>
          </a:xfrm>
          <a:prstGeom prst="rect">
            <a:avLst/>
          </a:prstGeom>
        </p:spPr>
        <p:txBody>
          <a:bodyPr lIns="0"/>
          <a:lstStyle>
            <a:lvl1pPr>
              <a:defRPr sz="800"/>
            </a:lvl1pPr>
          </a:lstStyle>
          <a:p>
            <a:r>
              <a:rPr lang="en-AU" dirty="0"/>
              <a:t>Presentation title</a:t>
            </a:r>
          </a:p>
        </p:txBody>
      </p:sp>
    </p:spTree>
    <p:extLst>
      <p:ext uri="{BB962C8B-B14F-4D97-AF65-F5344CB8AC3E}">
        <p14:creationId xmlns:p14="http://schemas.microsoft.com/office/powerpoint/2010/main" val="4002725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pic>
        <p:nvPicPr>
          <p:cNvPr id="10" name="Picture 9" descr="A picture containing logo&#10;&#10;Description automatically generated">
            <a:extLst>
              <a:ext uri="{FF2B5EF4-FFF2-40B4-BE49-F238E27FC236}">
                <a16:creationId xmlns:a16="http://schemas.microsoft.com/office/drawing/2014/main" id="{8C808504-2964-5942-8EE4-2F14EBB665EC}"/>
              </a:ext>
            </a:extLst>
          </p:cNvPr>
          <p:cNvPicPr>
            <a:picLocks noChangeAspect="1"/>
          </p:cNvPicPr>
          <p:nvPr userDrawn="1"/>
        </p:nvPicPr>
        <p:blipFill>
          <a:blip r:embed="rId16"/>
          <a:stretch>
            <a:fillRect/>
          </a:stretch>
        </p:blipFill>
        <p:spPr>
          <a:xfrm>
            <a:off x="9834131" y="6002323"/>
            <a:ext cx="2065356" cy="811053"/>
          </a:xfrm>
          <a:prstGeom prst="rect">
            <a:avLst/>
          </a:prstGeom>
        </p:spPr>
      </p:pic>
      <p:sp>
        <p:nvSpPr>
          <p:cNvPr id="2" name="Title Placeholder 1"/>
          <p:cNvSpPr>
            <a:spLocks noGrp="1"/>
          </p:cNvSpPr>
          <p:nvPr>
            <p:ph type="title"/>
          </p:nvPr>
        </p:nvSpPr>
        <p:spPr>
          <a:xfrm>
            <a:off x="527051" y="260648"/>
            <a:ext cx="11137568" cy="778098"/>
          </a:xfrm>
          <a:prstGeom prst="rect">
            <a:avLst/>
          </a:prstGeom>
        </p:spPr>
        <p:txBody>
          <a:bodyPr vert="horz" lIns="0" tIns="0" rIns="0" bIns="0" rtlCol="0" anchor="b">
            <a:normAutofit/>
          </a:bodyPr>
          <a:lstStyle/>
          <a:p>
            <a:r>
              <a:rPr lang="en-GB" dirty="0"/>
              <a:t>Click to edit Master title style</a:t>
            </a:r>
            <a:endParaRPr lang="en-AU" dirty="0"/>
          </a:p>
        </p:txBody>
      </p:sp>
      <p:sp>
        <p:nvSpPr>
          <p:cNvPr id="3" name="Text Placeholder 2"/>
          <p:cNvSpPr>
            <a:spLocks noGrp="1"/>
          </p:cNvSpPr>
          <p:nvPr>
            <p:ph type="body" idx="1"/>
          </p:nvPr>
        </p:nvSpPr>
        <p:spPr>
          <a:xfrm>
            <a:off x="527051" y="1196752"/>
            <a:ext cx="11137568" cy="4824536"/>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9" name="Footer Placeholder 2">
            <a:extLst>
              <a:ext uri="{FF2B5EF4-FFF2-40B4-BE49-F238E27FC236}">
                <a16:creationId xmlns:a16="http://schemas.microsoft.com/office/drawing/2014/main" id="{291F7554-5E1E-B746-9A48-B67E17A12D99}"/>
              </a:ext>
            </a:extLst>
          </p:cNvPr>
          <p:cNvSpPr>
            <a:spLocks noGrp="1"/>
          </p:cNvSpPr>
          <p:nvPr>
            <p:ph type="ftr" sz="quarter" idx="3"/>
          </p:nvPr>
        </p:nvSpPr>
        <p:spPr>
          <a:xfrm>
            <a:off x="527050" y="6309320"/>
            <a:ext cx="9313366" cy="214924"/>
          </a:xfrm>
          <a:prstGeom prst="rect">
            <a:avLst/>
          </a:prstGeom>
        </p:spPr>
        <p:txBody>
          <a:bodyPr lIns="0" rIns="90000"/>
          <a:lstStyle>
            <a:lvl1pPr>
              <a:defRPr sz="800">
                <a:solidFill>
                  <a:schemeClr val="tx2">
                    <a:lumMod val="50000"/>
                  </a:schemeClr>
                </a:solidFill>
              </a:defRPr>
            </a:lvl1pPr>
          </a:lstStyle>
          <a:p>
            <a:r>
              <a:rPr lang="en-AU" dirty="0"/>
              <a:t>Presentation title</a:t>
            </a:r>
          </a:p>
        </p:txBody>
      </p:sp>
    </p:spTree>
    <p:extLst>
      <p:ext uri="{BB962C8B-B14F-4D97-AF65-F5344CB8AC3E}">
        <p14:creationId xmlns:p14="http://schemas.microsoft.com/office/powerpoint/2010/main" val="3786833112"/>
      </p:ext>
    </p:extLst>
  </p:cSld>
  <p:clrMap bg1="lt1" tx1="dk1" bg2="lt2" tx2="dk2" accent1="accent1" accent2="accent2" accent3="accent3" accent4="accent4" accent5="accent5" accent6="accent6" hlink="hlink" folHlink="folHlink"/>
  <p:sldLayoutIdLst>
    <p:sldLayoutId id="2147483763" r:id="rId1"/>
    <p:sldLayoutId id="2147483762" r:id="rId2"/>
    <p:sldLayoutId id="2147483650" r:id="rId3"/>
    <p:sldLayoutId id="2147483728" r:id="rId4"/>
    <p:sldLayoutId id="2147483652" r:id="rId5"/>
    <p:sldLayoutId id="2147483656" r:id="rId6"/>
    <p:sldLayoutId id="2147483732" r:id="rId7"/>
    <p:sldLayoutId id="2147483761" r:id="rId8"/>
    <p:sldLayoutId id="2147483657" r:id="rId9"/>
    <p:sldLayoutId id="2147483654" r:id="rId10"/>
    <p:sldLayoutId id="2147483655" r:id="rId11"/>
    <p:sldLayoutId id="2147483765" r:id="rId12"/>
    <p:sldLayoutId id="2147483766"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spcBef>
          <a:spcPct val="0"/>
        </a:spcBef>
        <a:buNone/>
        <a:defRPr sz="3600" b="1" kern="1200">
          <a:solidFill>
            <a:schemeClr val="accent1"/>
          </a:solidFill>
          <a:latin typeface="+mj-lt"/>
          <a:ea typeface="+mj-ea"/>
          <a:cs typeface="+mj-cs"/>
        </a:defRPr>
      </a:lvl1pPr>
    </p:titleStyle>
    <p:bodyStyle>
      <a:lvl1pPr marL="179388" indent="-179388" algn="l" defTabSz="914400" rtl="0" eaLnBrk="1" latinLnBrk="0" hangingPunct="1">
        <a:spcBef>
          <a:spcPts val="600"/>
        </a:spcBef>
        <a:spcAft>
          <a:spcPts val="600"/>
        </a:spcAft>
        <a:buClr>
          <a:schemeClr val="tx1"/>
        </a:buClr>
        <a:buFont typeface="Arial" pitchFamily="34" charset="0"/>
        <a:buChar char="•"/>
        <a:defRPr sz="2400" kern="1200">
          <a:solidFill>
            <a:schemeClr val="tx1"/>
          </a:solidFill>
          <a:latin typeface="+mn-lt"/>
          <a:ea typeface="+mn-ea"/>
          <a:cs typeface="+mn-cs"/>
        </a:defRPr>
      </a:lvl1pPr>
      <a:lvl2pPr marL="358775" indent="-179388" algn="l" defTabSz="914400" rtl="0" eaLnBrk="1" latinLnBrk="0" hangingPunct="1">
        <a:spcBef>
          <a:spcPts val="0"/>
        </a:spcBef>
        <a:spcAft>
          <a:spcPts val="300"/>
        </a:spcAft>
        <a:buClr>
          <a:schemeClr val="tx1"/>
        </a:buClr>
        <a:buFont typeface="Arial" panose="020B0604020202020204" pitchFamily="34" charset="0"/>
        <a:buChar char="−"/>
        <a:defRPr sz="2000" kern="1200">
          <a:solidFill>
            <a:schemeClr val="tx1"/>
          </a:solidFill>
          <a:latin typeface="+mn-lt"/>
          <a:ea typeface="+mn-ea"/>
          <a:cs typeface="+mn-cs"/>
        </a:defRPr>
      </a:lvl2pPr>
      <a:lvl3pPr marL="539750" indent="-179388" algn="l" defTabSz="914400" rtl="0" eaLnBrk="1" latinLnBrk="0" hangingPunct="1">
        <a:spcBef>
          <a:spcPts val="0"/>
        </a:spcBef>
        <a:spcAft>
          <a:spcPts val="300"/>
        </a:spcAft>
        <a:buClr>
          <a:schemeClr val="tx1"/>
        </a:buClr>
        <a:buFont typeface="Courier New" panose="02070309020205020404" pitchFamily="49" charset="0"/>
        <a:buChar char="o"/>
        <a:defRPr sz="2000" kern="1200">
          <a:solidFill>
            <a:schemeClr val="tx1"/>
          </a:solidFill>
          <a:latin typeface="+mn-lt"/>
          <a:ea typeface="+mn-ea"/>
          <a:cs typeface="+mn-cs"/>
        </a:defRPr>
      </a:lvl3pPr>
      <a:lvl4pPr marL="0" indent="0" algn="l" defTabSz="914400" rtl="0" eaLnBrk="1" latinLnBrk="0" hangingPunct="1">
        <a:spcBef>
          <a:spcPts val="600"/>
        </a:spcBef>
        <a:spcAft>
          <a:spcPts val="300"/>
        </a:spcAft>
        <a:buFont typeface="Arial" panose="020B0604020202020204" pitchFamily="34" charset="0"/>
        <a:buNone/>
        <a:defRPr sz="2800" b="1" kern="1200" baseline="0">
          <a:solidFill>
            <a:schemeClr val="accent1"/>
          </a:solidFill>
          <a:latin typeface="+mn-lt"/>
          <a:ea typeface="+mn-ea"/>
          <a:cs typeface="+mn-cs"/>
        </a:defRPr>
      </a:lvl4pPr>
      <a:lvl5pPr marL="892175" indent="-177800" algn="l" defTabSz="914400" rtl="0" eaLnBrk="1" latinLnBrk="0" hangingPunct="1">
        <a:spcBef>
          <a:spcPts val="0"/>
        </a:spcBef>
        <a:spcAft>
          <a:spcPts val="300"/>
        </a:spcAft>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xml"/><Relationship Id="rId5" Type="http://schemas.openxmlformats.org/officeDocument/2006/relationships/hyperlink" Target="https://metronorth.health.qld.gov.au/rbwh/wp-content/uploads/sites/2/2017/06/recommended-lines-of-escharotomy.pdf" TargetMode="Externa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5.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5.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png"/><Relationship Id="rId1" Type="http://schemas.openxmlformats.org/officeDocument/2006/relationships/slideLayout" Target="../slideLayouts/slideLayout11.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anzba.org.au/assets/Initial-Management-of-Severe-Burns-2014.pdf" TargetMode="External"/><Relationship Id="rId2" Type="http://schemas.openxmlformats.org/officeDocument/2006/relationships/hyperlink" Target="https://www.aci.health.nsw.gov.au/__data/assets/pdf_file/0003/162633/Escharotomy-for-Burn-Patients.pdf" TargetMode="External"/><Relationship Id="rId1" Type="http://schemas.openxmlformats.org/officeDocument/2006/relationships/slideLayout" Target="../slideLayouts/slideLayout3.xml"/><Relationship Id="rId4" Type="http://schemas.openxmlformats.org/officeDocument/2006/relationships/hyperlink" Target="https://metronorth.health.qld.gov.au/rbwh/wp-content/uploads/sites/2/2017/06/recommended-lines-of-escharotomy.pdf"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8E131-E953-AE4B-BD2F-2CCDC1A93062}"/>
              </a:ext>
            </a:extLst>
          </p:cNvPr>
          <p:cNvSpPr>
            <a:spLocks noGrp="1"/>
          </p:cNvSpPr>
          <p:nvPr>
            <p:ph type="title"/>
          </p:nvPr>
        </p:nvSpPr>
        <p:spPr/>
        <p:txBody>
          <a:bodyPr/>
          <a:lstStyle/>
          <a:p>
            <a:r>
              <a:rPr lang="en-US" dirty="0"/>
              <a:t>Escharotomy in </a:t>
            </a:r>
            <a:br>
              <a:rPr lang="en-US" dirty="0"/>
            </a:br>
            <a:r>
              <a:rPr lang="en-US" dirty="0"/>
              <a:t>severe burns​</a:t>
            </a:r>
          </a:p>
        </p:txBody>
      </p:sp>
      <p:sp>
        <p:nvSpPr>
          <p:cNvPr id="3" name="Text Placeholder 2">
            <a:extLst>
              <a:ext uri="{FF2B5EF4-FFF2-40B4-BE49-F238E27FC236}">
                <a16:creationId xmlns:a16="http://schemas.microsoft.com/office/drawing/2014/main" id="{881E3AF8-7A74-8241-BF61-8F1299FF0787}"/>
              </a:ext>
            </a:extLst>
          </p:cNvPr>
          <p:cNvSpPr>
            <a:spLocks noGrp="1"/>
          </p:cNvSpPr>
          <p:nvPr>
            <p:ph type="body" sz="quarter" idx="10"/>
          </p:nvPr>
        </p:nvSpPr>
        <p:spPr/>
        <p:txBody>
          <a:bodyPr>
            <a:normAutofit lnSpcReduction="10000"/>
          </a:bodyPr>
          <a:lstStyle/>
          <a:p>
            <a:r>
              <a:rPr lang="en-US" dirty="0"/>
              <a:t>Case discussion</a:t>
            </a:r>
          </a:p>
        </p:txBody>
      </p:sp>
      <p:sp>
        <p:nvSpPr>
          <p:cNvPr id="4" name="Footer Placeholder 3">
            <a:extLst>
              <a:ext uri="{FF2B5EF4-FFF2-40B4-BE49-F238E27FC236}">
                <a16:creationId xmlns:a16="http://schemas.microsoft.com/office/drawing/2014/main" id="{7A0AC017-0B91-4C4B-ACFC-F6459B0DDDD0}"/>
              </a:ext>
            </a:extLst>
          </p:cNvPr>
          <p:cNvSpPr>
            <a:spLocks noGrp="1"/>
          </p:cNvSpPr>
          <p:nvPr>
            <p:ph type="ftr" sz="quarter" idx="12"/>
          </p:nvPr>
        </p:nvSpPr>
        <p:spPr/>
        <p:txBody>
          <a:bodyPr/>
          <a:lstStyle/>
          <a:p>
            <a:r>
              <a:rPr lang="en-AU" dirty="0"/>
              <a:t>V2 Effective: 03/2023</a:t>
            </a:r>
          </a:p>
        </p:txBody>
      </p:sp>
      <p:sp>
        <p:nvSpPr>
          <p:cNvPr id="5" name="Text Placeholder 4">
            <a:extLst>
              <a:ext uri="{FF2B5EF4-FFF2-40B4-BE49-F238E27FC236}">
                <a16:creationId xmlns:a16="http://schemas.microsoft.com/office/drawing/2014/main" id="{7CCF1917-4CDC-944D-BA4C-36AF0D0176B0}"/>
              </a:ext>
            </a:extLst>
          </p:cNvPr>
          <p:cNvSpPr>
            <a:spLocks noGrp="1"/>
          </p:cNvSpPr>
          <p:nvPr>
            <p:ph type="body" sz="quarter" idx="13"/>
          </p:nvPr>
        </p:nvSpPr>
        <p:spPr/>
        <p:txBody>
          <a:bodyPr/>
          <a:lstStyle/>
          <a:p>
            <a:r>
              <a:rPr lang="en-US" dirty="0"/>
              <a:t>BURNS TRAUMA</a:t>
            </a:r>
          </a:p>
        </p:txBody>
      </p:sp>
    </p:spTree>
    <p:extLst>
      <p:ext uri="{BB962C8B-B14F-4D97-AF65-F5344CB8AC3E}">
        <p14:creationId xmlns:p14="http://schemas.microsoft.com/office/powerpoint/2010/main" val="35832727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632F6DDF-1C46-E647-B6CA-7358A4794CAE}"/>
              </a:ext>
            </a:extLst>
          </p:cNvPr>
          <p:cNvSpPr>
            <a:spLocks noGrp="1"/>
          </p:cNvSpPr>
          <p:nvPr>
            <p:ph type="ftr" sz="quarter" idx="10"/>
          </p:nvPr>
        </p:nvSpPr>
        <p:spPr/>
        <p:txBody>
          <a:bodyPr/>
          <a:lstStyle/>
          <a:p>
            <a:r>
              <a:rPr lang="en-US" dirty="0"/>
              <a:t>Escharotomy in severe burns​: Case discussion</a:t>
            </a:r>
            <a:endParaRPr lang="en-AU" dirty="0"/>
          </a:p>
        </p:txBody>
      </p:sp>
      <p:sp>
        <p:nvSpPr>
          <p:cNvPr id="6" name="Title 5">
            <a:extLst>
              <a:ext uri="{FF2B5EF4-FFF2-40B4-BE49-F238E27FC236}">
                <a16:creationId xmlns:a16="http://schemas.microsoft.com/office/drawing/2014/main" id="{AEC45FD9-741E-3A45-B39B-1DD694B44574}"/>
              </a:ext>
            </a:extLst>
          </p:cNvPr>
          <p:cNvSpPr>
            <a:spLocks noGrp="1"/>
          </p:cNvSpPr>
          <p:nvPr>
            <p:ph type="title"/>
          </p:nvPr>
        </p:nvSpPr>
        <p:spPr/>
        <p:txBody>
          <a:bodyPr>
            <a:normAutofit/>
          </a:bodyPr>
          <a:lstStyle/>
          <a:p>
            <a:r>
              <a:rPr lang="en-US" sz="3400" dirty="0"/>
              <a:t>Recommended lines of escharotomy</a:t>
            </a:r>
          </a:p>
        </p:txBody>
      </p:sp>
      <p:pic>
        <p:nvPicPr>
          <p:cNvPr id="3076" name="Picture 4">
            <a:extLst>
              <a:ext uri="{FF2B5EF4-FFF2-40B4-BE49-F238E27FC236}">
                <a16:creationId xmlns:a16="http://schemas.microsoft.com/office/drawing/2014/main" id="{285E2E34-9B9F-014A-9370-78667615F36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55" t="3676" r="2194" b="14674"/>
          <a:stretch/>
        </p:blipFill>
        <p:spPr bwMode="auto">
          <a:xfrm>
            <a:off x="7248128" y="223195"/>
            <a:ext cx="4608512" cy="287161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B23F1D58-C26A-6940-A94C-4FF06F6029C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535" b="2928"/>
          <a:stretch/>
        </p:blipFill>
        <p:spPr bwMode="auto">
          <a:xfrm>
            <a:off x="3261674" y="3286081"/>
            <a:ext cx="6578450" cy="3458353"/>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61B318D8-1D9C-C649-B13A-D23347C2C49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419" t="18097" r="30463" b="696"/>
          <a:stretch/>
        </p:blipFill>
        <p:spPr bwMode="auto">
          <a:xfrm>
            <a:off x="479377" y="1242016"/>
            <a:ext cx="3744416" cy="3554022"/>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a:extLst>
              <a:ext uri="{FF2B5EF4-FFF2-40B4-BE49-F238E27FC236}">
                <a16:creationId xmlns:a16="http://schemas.microsoft.com/office/drawing/2014/main" id="{91A9FA02-B33E-6840-A46C-EC5E12BD2214}"/>
              </a:ext>
            </a:extLst>
          </p:cNvPr>
          <p:cNvSpPr>
            <a:spLocks noGrp="1"/>
          </p:cNvSpPr>
          <p:nvPr>
            <p:ph idx="1"/>
          </p:nvPr>
        </p:nvSpPr>
        <p:spPr>
          <a:xfrm>
            <a:off x="527050" y="5529516"/>
            <a:ext cx="3408710" cy="779804"/>
          </a:xfrm>
        </p:spPr>
        <p:txBody>
          <a:bodyPr vert="horz" lIns="0" tIns="0" rIns="0" bIns="0" rtlCol="0" anchor="t">
            <a:normAutofit/>
          </a:bodyPr>
          <a:lstStyle/>
          <a:p>
            <a:pPr marL="0" indent="0">
              <a:spcBef>
                <a:spcPts val="0"/>
              </a:spcBef>
              <a:spcAft>
                <a:spcPts val="0"/>
              </a:spcAft>
              <a:buNone/>
            </a:pPr>
            <a:r>
              <a:rPr lang="en-US" sz="1100" b="1" dirty="0"/>
              <a:t>RBWH Professor Pegg Adult Burns Service​</a:t>
            </a:r>
          </a:p>
          <a:p>
            <a:pPr marL="0" indent="0">
              <a:spcBef>
                <a:spcPts val="0"/>
              </a:spcBef>
              <a:spcAft>
                <a:spcPts val="0"/>
              </a:spcAft>
              <a:buNone/>
            </a:pPr>
            <a:r>
              <a:rPr lang="en-US" sz="1100" dirty="0">
                <a:ea typeface="+mn-lt"/>
                <a:cs typeface="+mn-lt"/>
                <a:hlinkClick r:id="rId5"/>
              </a:rPr>
              <a:t>https://metronorth.health.qld.gov.au/rbwh/wp-content/uploads/sites/2/2017/06/recommended-lines-of-</a:t>
            </a:r>
            <a:br>
              <a:rPr lang="en-US" sz="1100" dirty="0">
                <a:ea typeface="+mn-lt"/>
                <a:cs typeface="+mn-lt"/>
                <a:hlinkClick r:id="rId5"/>
              </a:rPr>
            </a:br>
            <a:r>
              <a:rPr lang="en-US" sz="1100" dirty="0">
                <a:ea typeface="+mn-lt"/>
                <a:cs typeface="+mn-lt"/>
                <a:hlinkClick r:id="rId5"/>
              </a:rPr>
              <a:t>escharotomy.pdf</a:t>
            </a:r>
            <a:endParaRPr lang="en-US" dirty="0">
              <a:ea typeface="+mn-lt"/>
              <a:cs typeface="+mn-lt"/>
            </a:endParaRPr>
          </a:p>
        </p:txBody>
      </p:sp>
    </p:spTree>
    <p:extLst>
      <p:ext uri="{BB962C8B-B14F-4D97-AF65-F5344CB8AC3E}">
        <p14:creationId xmlns:p14="http://schemas.microsoft.com/office/powerpoint/2010/main" val="29206059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E941C-EAA5-9048-BBAA-B3C91F82691E}"/>
              </a:ext>
            </a:extLst>
          </p:cNvPr>
          <p:cNvSpPr>
            <a:spLocks noGrp="1"/>
          </p:cNvSpPr>
          <p:nvPr>
            <p:ph type="title"/>
          </p:nvPr>
        </p:nvSpPr>
        <p:spPr/>
        <p:txBody>
          <a:bodyPr/>
          <a:lstStyle/>
          <a:p>
            <a:r>
              <a:rPr lang="en-US" dirty="0"/>
              <a:t>Preparation</a:t>
            </a:r>
          </a:p>
        </p:txBody>
      </p:sp>
      <p:sp>
        <p:nvSpPr>
          <p:cNvPr id="3" name="Content Placeholder 2">
            <a:extLst>
              <a:ext uri="{FF2B5EF4-FFF2-40B4-BE49-F238E27FC236}">
                <a16:creationId xmlns:a16="http://schemas.microsoft.com/office/drawing/2014/main" id="{06C047A7-3844-814D-B731-5523517E844D}"/>
              </a:ext>
            </a:extLst>
          </p:cNvPr>
          <p:cNvSpPr>
            <a:spLocks noGrp="1"/>
          </p:cNvSpPr>
          <p:nvPr>
            <p:ph idx="1"/>
          </p:nvPr>
        </p:nvSpPr>
        <p:spPr/>
        <p:txBody>
          <a:bodyPr>
            <a:normAutofit/>
          </a:bodyPr>
          <a:lstStyle/>
          <a:p>
            <a:r>
              <a:rPr lang="en-US" sz="3200" dirty="0"/>
              <a:t>Equipment​</a:t>
            </a:r>
          </a:p>
          <a:p>
            <a:pPr lvl="1"/>
            <a:r>
              <a:rPr lang="en-AU" sz="2800" dirty="0"/>
              <a:t> Sterile drapes</a:t>
            </a:r>
            <a:endParaRPr lang="en-AU" sz="2800" dirty="0">
              <a:cs typeface="Calibri"/>
            </a:endParaRPr>
          </a:p>
          <a:p>
            <a:pPr lvl="1"/>
            <a:r>
              <a:rPr lang="en-AU" sz="2800" dirty="0"/>
              <a:t> Sterile procedure pack</a:t>
            </a:r>
            <a:endParaRPr lang="en-AU" sz="2800" dirty="0">
              <a:cs typeface="Calibri"/>
            </a:endParaRPr>
          </a:p>
          <a:p>
            <a:pPr lvl="1"/>
            <a:r>
              <a:rPr lang="en-AU" sz="2800" dirty="0"/>
              <a:t> Local anaesthetic </a:t>
            </a:r>
            <a:endParaRPr lang="en-AU" sz="2800" dirty="0">
              <a:cs typeface="Calibri"/>
            </a:endParaRPr>
          </a:p>
          <a:p>
            <a:pPr lvl="1"/>
            <a:r>
              <a:rPr lang="en-AU" sz="2800" dirty="0"/>
              <a:t> PPE - surgical gown, sterile gloves, surgical mask, safety goggles</a:t>
            </a:r>
            <a:endParaRPr lang="en-AU" sz="2800" dirty="0">
              <a:cs typeface="Calibri"/>
            </a:endParaRPr>
          </a:p>
          <a:p>
            <a:pPr lvl="1"/>
            <a:r>
              <a:rPr lang="en-AU" sz="2800" dirty="0"/>
              <a:t> Surgical pen</a:t>
            </a:r>
            <a:endParaRPr lang="en-AU" sz="2800" dirty="0">
              <a:cs typeface="Calibri"/>
            </a:endParaRPr>
          </a:p>
          <a:p>
            <a:pPr lvl="1"/>
            <a:r>
              <a:rPr lang="en-AU" sz="2800" dirty="0"/>
              <a:t> Ligature: suture/diathermy </a:t>
            </a:r>
            <a:endParaRPr lang="en-AU" sz="2800" dirty="0">
              <a:cs typeface="Calibri"/>
            </a:endParaRPr>
          </a:p>
          <a:p>
            <a:pPr lvl="1"/>
            <a:r>
              <a:rPr lang="en-AU" sz="2800" dirty="0"/>
              <a:t> Scalpel</a:t>
            </a:r>
            <a:endParaRPr lang="en-AU" sz="2800" dirty="0">
              <a:cs typeface="Calibri"/>
            </a:endParaRPr>
          </a:p>
          <a:p>
            <a:pPr lvl="1"/>
            <a:r>
              <a:rPr lang="en-AU" sz="2800" dirty="0"/>
              <a:t> Inner dressing - Alginate or impregnated gauze</a:t>
            </a:r>
            <a:endParaRPr lang="en-AU" sz="2800" dirty="0">
              <a:cs typeface="Calibri"/>
            </a:endParaRPr>
          </a:p>
          <a:p>
            <a:pPr lvl="1"/>
            <a:r>
              <a:rPr lang="en-AU" sz="2800" dirty="0"/>
              <a:t> Outer dressing - Melanin and crepe bandage</a:t>
            </a:r>
            <a:endParaRPr lang="en-AU" sz="2800" dirty="0">
              <a:cs typeface="Calibri"/>
            </a:endParaRPr>
          </a:p>
        </p:txBody>
      </p:sp>
      <p:sp>
        <p:nvSpPr>
          <p:cNvPr id="4" name="Footer Placeholder 3">
            <a:extLst>
              <a:ext uri="{FF2B5EF4-FFF2-40B4-BE49-F238E27FC236}">
                <a16:creationId xmlns:a16="http://schemas.microsoft.com/office/drawing/2014/main" id="{632F6DDF-1C46-E647-B6CA-7358A4794CAE}"/>
              </a:ext>
            </a:extLst>
          </p:cNvPr>
          <p:cNvSpPr>
            <a:spLocks noGrp="1"/>
          </p:cNvSpPr>
          <p:nvPr>
            <p:ph type="ftr" sz="quarter" idx="10"/>
          </p:nvPr>
        </p:nvSpPr>
        <p:spPr/>
        <p:txBody>
          <a:bodyPr/>
          <a:lstStyle/>
          <a:p>
            <a:r>
              <a:rPr lang="en-US" dirty="0"/>
              <a:t>Escharotomy in severe burns​: Case discussion</a:t>
            </a:r>
            <a:endParaRPr lang="en-AU" dirty="0"/>
          </a:p>
        </p:txBody>
      </p:sp>
    </p:spTree>
    <p:extLst>
      <p:ext uri="{BB962C8B-B14F-4D97-AF65-F5344CB8AC3E}">
        <p14:creationId xmlns:p14="http://schemas.microsoft.com/office/powerpoint/2010/main" val="21273062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4E24637-BA12-CD42-A6C5-F93239F611DD}"/>
              </a:ext>
            </a:extLst>
          </p:cNvPr>
          <p:cNvSpPr>
            <a:spLocks noGrp="1"/>
          </p:cNvSpPr>
          <p:nvPr>
            <p:ph sz="half" idx="1"/>
          </p:nvPr>
        </p:nvSpPr>
        <p:spPr>
          <a:xfrm>
            <a:off x="527051" y="1196752"/>
            <a:ext cx="5208909" cy="4824536"/>
          </a:xfrm>
        </p:spPr>
        <p:txBody>
          <a:bodyPr>
            <a:normAutofit/>
          </a:bodyPr>
          <a:lstStyle/>
          <a:p>
            <a:pPr marL="457200" indent="-457200">
              <a:buFont typeface="+mj-lt"/>
              <a:buAutoNum type="arabicPeriod"/>
            </a:pPr>
            <a:r>
              <a:rPr lang="en-US" dirty="0"/>
              <a:t>Sterile skin prep and drape.</a:t>
            </a:r>
          </a:p>
          <a:p>
            <a:pPr marL="457200" indent="-457200">
              <a:buFont typeface="+mj-lt"/>
              <a:buAutoNum type="arabicPeriod"/>
            </a:pPr>
            <a:r>
              <a:rPr lang="en-US" dirty="0"/>
              <a:t>Adequate sedation/analgesia.</a:t>
            </a:r>
          </a:p>
          <a:p>
            <a:pPr marL="457200" indent="-457200">
              <a:buFont typeface="+mj-lt"/>
              <a:buAutoNum type="arabicPeriod"/>
            </a:pPr>
            <a:r>
              <a:rPr lang="en-US" dirty="0"/>
              <a:t>Mark where incision to be made.</a:t>
            </a:r>
          </a:p>
          <a:p>
            <a:pPr marL="457200" indent="-457200">
              <a:buFont typeface="+mj-lt"/>
              <a:buAutoNum type="arabicPeriod"/>
            </a:pPr>
            <a:r>
              <a:rPr lang="en-US" dirty="0"/>
              <a:t>Infiltrate LA to non-burnt skin 1cm beyond edge of burn.</a:t>
            </a:r>
          </a:p>
          <a:p>
            <a:pPr marL="457200" indent="-457200">
              <a:buFont typeface="+mj-lt"/>
              <a:buAutoNum type="arabicPeriod"/>
            </a:pPr>
            <a:r>
              <a:rPr lang="en-US" dirty="0"/>
              <a:t>Perform full thickness incision into subcutaneous fat (wound edges will separate).</a:t>
            </a:r>
          </a:p>
          <a:p>
            <a:pPr marL="457200" indent="-457200">
              <a:buFont typeface="+mj-lt"/>
              <a:buAutoNum type="arabicPeriod"/>
            </a:pPr>
            <a:r>
              <a:rPr lang="en-US" dirty="0"/>
              <a:t>Run a finger along the incision to detect residual restrictive areas.</a:t>
            </a:r>
          </a:p>
        </p:txBody>
      </p:sp>
      <p:sp>
        <p:nvSpPr>
          <p:cNvPr id="3" name="Content Placeholder 2">
            <a:extLst>
              <a:ext uri="{FF2B5EF4-FFF2-40B4-BE49-F238E27FC236}">
                <a16:creationId xmlns:a16="http://schemas.microsoft.com/office/drawing/2014/main" id="{0AB584EE-0C17-7544-9166-7357FAB0B4BD}"/>
              </a:ext>
            </a:extLst>
          </p:cNvPr>
          <p:cNvSpPr>
            <a:spLocks noGrp="1"/>
          </p:cNvSpPr>
          <p:nvPr>
            <p:ph sz="half" idx="2"/>
          </p:nvPr>
        </p:nvSpPr>
        <p:spPr/>
        <p:txBody>
          <a:bodyPr>
            <a:normAutofit/>
          </a:bodyPr>
          <a:lstStyle/>
          <a:p>
            <a:pPr marL="457200" indent="-457200">
              <a:buFont typeface="+mj-lt"/>
              <a:buAutoNum type="arabicPeriod" startAt="7"/>
            </a:pPr>
            <a:r>
              <a:rPr lang="en-US" dirty="0"/>
              <a:t>Ensure incision on both sides of limb or chest to restore circulation.</a:t>
            </a:r>
          </a:p>
          <a:p>
            <a:pPr marL="457200" indent="-457200">
              <a:buFont typeface="+mj-lt"/>
              <a:buAutoNum type="arabicPeriod" startAt="7"/>
            </a:pPr>
            <a:r>
              <a:rPr lang="en-US" dirty="0"/>
              <a:t>Reassess circulation/respiration for effect following releasing tourniquet.</a:t>
            </a:r>
          </a:p>
          <a:p>
            <a:pPr marL="457200" indent="-457200">
              <a:buFont typeface="+mj-lt"/>
              <a:buAutoNum type="arabicPeriod" startAt="7"/>
            </a:pPr>
            <a:r>
              <a:rPr lang="en-US" dirty="0"/>
              <a:t>Diathermy/ligatures available for haemorrhage control.</a:t>
            </a:r>
          </a:p>
          <a:p>
            <a:pPr marL="457200" indent="-457200">
              <a:buFont typeface="+mj-lt"/>
              <a:buAutoNum type="arabicPeriod" startAt="7"/>
            </a:pPr>
            <a:r>
              <a:rPr lang="en-US" dirty="0"/>
              <a:t>Dress wound with alginate dressing or impregnated gauze.</a:t>
            </a:r>
          </a:p>
          <a:p>
            <a:pPr marL="457200" indent="-457200">
              <a:buFont typeface="+mj-lt"/>
              <a:buAutoNum type="arabicPeriod" startAt="7"/>
            </a:pPr>
            <a:r>
              <a:rPr lang="en-US" dirty="0"/>
              <a:t>Continue to assess limb circulation/chest expansion to </a:t>
            </a:r>
            <a:br>
              <a:rPr lang="en-US" dirty="0"/>
            </a:br>
            <a:r>
              <a:rPr lang="en-US" dirty="0"/>
              <a:t>ensure the procedure is effective.</a:t>
            </a:r>
          </a:p>
        </p:txBody>
      </p:sp>
      <p:sp>
        <p:nvSpPr>
          <p:cNvPr id="4" name="Title 3">
            <a:extLst>
              <a:ext uri="{FF2B5EF4-FFF2-40B4-BE49-F238E27FC236}">
                <a16:creationId xmlns:a16="http://schemas.microsoft.com/office/drawing/2014/main" id="{BA8E8A7B-945C-F546-B945-848DB04571EB}"/>
              </a:ext>
            </a:extLst>
          </p:cNvPr>
          <p:cNvSpPr>
            <a:spLocks noGrp="1"/>
          </p:cNvSpPr>
          <p:nvPr>
            <p:ph type="title"/>
          </p:nvPr>
        </p:nvSpPr>
        <p:spPr/>
        <p:txBody>
          <a:bodyPr/>
          <a:lstStyle/>
          <a:p>
            <a:r>
              <a:rPr lang="en-US" dirty="0"/>
              <a:t>Procedure</a:t>
            </a:r>
          </a:p>
        </p:txBody>
      </p:sp>
      <p:sp>
        <p:nvSpPr>
          <p:cNvPr id="5" name="Footer Placeholder 4">
            <a:extLst>
              <a:ext uri="{FF2B5EF4-FFF2-40B4-BE49-F238E27FC236}">
                <a16:creationId xmlns:a16="http://schemas.microsoft.com/office/drawing/2014/main" id="{9A425D2E-E273-3047-850A-58256DB83B8B}"/>
              </a:ext>
            </a:extLst>
          </p:cNvPr>
          <p:cNvSpPr>
            <a:spLocks noGrp="1"/>
          </p:cNvSpPr>
          <p:nvPr>
            <p:ph type="ftr" sz="quarter" idx="10"/>
          </p:nvPr>
        </p:nvSpPr>
        <p:spPr/>
        <p:txBody>
          <a:bodyPr/>
          <a:lstStyle/>
          <a:p>
            <a:r>
              <a:rPr lang="en-AU" dirty="0"/>
              <a:t>Escharotomy in severe burns​: Case discussion</a:t>
            </a:r>
          </a:p>
        </p:txBody>
      </p:sp>
    </p:spTree>
    <p:extLst>
      <p:ext uri="{BB962C8B-B14F-4D97-AF65-F5344CB8AC3E}">
        <p14:creationId xmlns:p14="http://schemas.microsoft.com/office/powerpoint/2010/main" val="5607672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6">
            <a:extLst>
              <a:ext uri="{FF2B5EF4-FFF2-40B4-BE49-F238E27FC236}">
                <a16:creationId xmlns:a16="http://schemas.microsoft.com/office/drawing/2014/main" id="{6C383EBE-4B6F-5841-B699-E03C18D58693}"/>
              </a:ext>
            </a:extLst>
          </p:cNvPr>
          <p:cNvPicPr>
            <a:picLocks noChangeAspect="1" noChangeArrowheads="1"/>
          </p:cNvPicPr>
          <p:nvPr/>
        </p:nvPicPr>
        <p:blipFill rotWithShape="1">
          <a:blip r:embed="rId2">
            <a:alphaModFix/>
            <a:extLst>
              <a:ext uri="{BEBA8EAE-BF5A-486C-A8C5-ECC9F3942E4B}">
                <a14:imgProps xmlns:a14="http://schemas.microsoft.com/office/drawing/2010/main">
                  <a14:imgLayer r:embed="rId3">
                    <a14:imgEffect>
                      <a14:artisticBlur radius="40"/>
                    </a14:imgEffect>
                    <a14:imgEffect>
                      <a14:sharpenSoften amount="-100000"/>
                    </a14:imgEffect>
                    <a14:imgEffect>
                      <a14:brightnessContrast bright="-30000"/>
                    </a14:imgEffect>
                  </a14:imgLayer>
                </a14:imgProps>
              </a:ext>
              <a:ext uri="{28A0092B-C50C-407E-A947-70E740481C1C}">
                <a14:useLocalDpi xmlns:a14="http://schemas.microsoft.com/office/drawing/2010/main" val="0"/>
              </a:ext>
            </a:extLst>
          </a:blip>
          <a:srcRect l="11292" t="6810" r="13257" b="15452"/>
          <a:stretch/>
        </p:blipFill>
        <p:spPr bwMode="auto">
          <a:xfrm>
            <a:off x="-165" y="0"/>
            <a:ext cx="12192000" cy="690103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088308D1-A300-8B48-837A-B9CA92D9D4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1504" y="1227693"/>
            <a:ext cx="9044260" cy="4937611"/>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58B7922B-EA3C-9E48-B861-A2D914F7ED55}"/>
              </a:ext>
            </a:extLst>
          </p:cNvPr>
          <p:cNvSpPr>
            <a:spLocks noGrp="1"/>
          </p:cNvSpPr>
          <p:nvPr>
            <p:ph type="title"/>
          </p:nvPr>
        </p:nvSpPr>
        <p:spPr/>
        <p:txBody>
          <a:bodyPr/>
          <a:lstStyle/>
          <a:p>
            <a:r>
              <a:rPr lang="en-US" dirty="0">
                <a:solidFill>
                  <a:schemeClr val="bg1"/>
                </a:solidFill>
              </a:rPr>
              <a:t>Upper limb</a:t>
            </a:r>
          </a:p>
        </p:txBody>
      </p:sp>
    </p:spTree>
    <p:extLst>
      <p:ext uri="{BB962C8B-B14F-4D97-AF65-F5344CB8AC3E}">
        <p14:creationId xmlns:p14="http://schemas.microsoft.com/office/powerpoint/2010/main" val="38231789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6">
            <a:extLst>
              <a:ext uri="{FF2B5EF4-FFF2-40B4-BE49-F238E27FC236}">
                <a16:creationId xmlns:a16="http://schemas.microsoft.com/office/drawing/2014/main" id="{6C383EBE-4B6F-5841-B699-E03C18D58693}"/>
              </a:ext>
            </a:extLst>
          </p:cNvPr>
          <p:cNvPicPr>
            <a:picLocks noChangeAspect="1" noChangeArrowheads="1"/>
          </p:cNvPicPr>
          <p:nvPr/>
        </p:nvPicPr>
        <p:blipFill rotWithShape="1">
          <a:blip r:embed="rId2">
            <a:alphaModFix/>
            <a:extLst>
              <a:ext uri="{BEBA8EAE-BF5A-486C-A8C5-ECC9F3942E4B}">
                <a14:imgProps xmlns:a14="http://schemas.microsoft.com/office/drawing/2010/main">
                  <a14:imgLayer r:embed="rId3">
                    <a14:imgEffect>
                      <a14:artisticBlur radius="40"/>
                    </a14:imgEffect>
                    <a14:imgEffect>
                      <a14:sharpenSoften amount="-100000"/>
                    </a14:imgEffect>
                    <a14:imgEffect>
                      <a14:brightnessContrast bright="-30000"/>
                    </a14:imgEffect>
                  </a14:imgLayer>
                </a14:imgProps>
              </a:ext>
              <a:ext uri="{28A0092B-C50C-407E-A947-70E740481C1C}">
                <a14:useLocalDpi xmlns:a14="http://schemas.microsoft.com/office/drawing/2010/main" val="0"/>
              </a:ext>
            </a:extLst>
          </a:blip>
          <a:srcRect l="11292" t="6810" r="13257" b="15452"/>
          <a:stretch/>
        </p:blipFill>
        <p:spPr bwMode="auto">
          <a:xfrm>
            <a:off x="-165" y="0"/>
            <a:ext cx="12192000" cy="6901036"/>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a:extLst>
              <a:ext uri="{FF2B5EF4-FFF2-40B4-BE49-F238E27FC236}">
                <a16:creationId xmlns:a16="http://schemas.microsoft.com/office/drawing/2014/main" id="{803A2E40-41A0-FB4E-9F06-DC6178C49A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7448" y="1295450"/>
            <a:ext cx="10153128" cy="4881053"/>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a:extLst>
              <a:ext uri="{FF2B5EF4-FFF2-40B4-BE49-F238E27FC236}">
                <a16:creationId xmlns:a16="http://schemas.microsoft.com/office/drawing/2014/main" id="{FD7B08CE-83C9-2B47-88D7-70DB4C3B5344}"/>
              </a:ext>
            </a:extLst>
          </p:cNvPr>
          <p:cNvSpPr>
            <a:spLocks noGrp="1"/>
          </p:cNvSpPr>
          <p:nvPr>
            <p:ph type="title"/>
          </p:nvPr>
        </p:nvSpPr>
        <p:spPr/>
        <p:txBody>
          <a:bodyPr/>
          <a:lstStyle/>
          <a:p>
            <a:r>
              <a:rPr lang="en-US" dirty="0">
                <a:solidFill>
                  <a:schemeClr val="bg1"/>
                </a:solidFill>
              </a:rPr>
              <a:t>Lower limb</a:t>
            </a:r>
          </a:p>
        </p:txBody>
      </p:sp>
    </p:spTree>
    <p:extLst>
      <p:ext uri="{BB962C8B-B14F-4D97-AF65-F5344CB8AC3E}">
        <p14:creationId xmlns:p14="http://schemas.microsoft.com/office/powerpoint/2010/main" val="10885031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504E91-1E7C-5A42-8F4A-44917325DCD7}"/>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artisticBlur radius="40"/>
                    </a14:imgEffect>
                  </a14:imgLayer>
                </a14:imgProps>
              </a:ext>
              <a:ext uri="{28A0092B-C50C-407E-A947-70E740481C1C}">
                <a14:useLocalDpi xmlns:a14="http://schemas.microsoft.com/office/drawing/2010/main" val="0"/>
              </a:ext>
            </a:extLst>
          </a:blip>
          <a:srcRect l="202" t="7547" r="433" b="8289"/>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a:extLst>
              <a:ext uri="{FF2B5EF4-FFF2-40B4-BE49-F238E27FC236}">
                <a16:creationId xmlns:a16="http://schemas.microsoft.com/office/drawing/2014/main" id="{ECBF8BC4-26F1-4549-9073-6EE9A512F6F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3552" y="476672"/>
            <a:ext cx="8883601" cy="589964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6">
            <a:extLst>
              <a:ext uri="{FF2B5EF4-FFF2-40B4-BE49-F238E27FC236}">
                <a16:creationId xmlns:a16="http://schemas.microsoft.com/office/drawing/2014/main" id="{D0046093-E74D-F949-86D8-5F97DDBC3122}"/>
              </a:ext>
            </a:extLst>
          </p:cNvPr>
          <p:cNvSpPr txBox="1">
            <a:spLocks/>
          </p:cNvSpPr>
          <p:nvPr/>
        </p:nvSpPr>
        <p:spPr>
          <a:xfrm>
            <a:off x="527051" y="481688"/>
            <a:ext cx="11137568" cy="643056"/>
          </a:xfrm>
          <a:prstGeom prst="rect">
            <a:avLst/>
          </a:prstGeom>
        </p:spPr>
        <p:txBody>
          <a:bodyPr/>
          <a:lstStyle>
            <a:lvl1pPr algn="l" defTabSz="914400" rtl="0" eaLnBrk="1" latinLnBrk="0" hangingPunct="1">
              <a:spcBef>
                <a:spcPct val="0"/>
              </a:spcBef>
              <a:buNone/>
              <a:defRPr sz="3600" b="1" kern="1200">
                <a:solidFill>
                  <a:schemeClr val="accent1"/>
                </a:solidFill>
                <a:latin typeface="+mj-lt"/>
                <a:ea typeface="+mj-ea"/>
                <a:cs typeface="+mj-cs"/>
              </a:defRPr>
            </a:lvl1pPr>
          </a:lstStyle>
          <a:p>
            <a:r>
              <a:rPr lang="en-US" dirty="0">
                <a:solidFill>
                  <a:schemeClr val="bg1"/>
                </a:solidFill>
              </a:rPr>
              <a:t>Chest</a:t>
            </a:r>
          </a:p>
        </p:txBody>
      </p:sp>
    </p:spTree>
    <p:extLst>
      <p:ext uri="{BB962C8B-B14F-4D97-AF65-F5344CB8AC3E}">
        <p14:creationId xmlns:p14="http://schemas.microsoft.com/office/powerpoint/2010/main" val="10522234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E941C-EAA5-9048-BBAA-B3C91F82691E}"/>
              </a:ext>
            </a:extLst>
          </p:cNvPr>
          <p:cNvSpPr>
            <a:spLocks noGrp="1"/>
          </p:cNvSpPr>
          <p:nvPr>
            <p:ph type="title"/>
          </p:nvPr>
        </p:nvSpPr>
        <p:spPr/>
        <p:txBody>
          <a:bodyPr/>
          <a:lstStyle/>
          <a:p>
            <a:r>
              <a:rPr lang="en-US" dirty="0"/>
              <a:t>Tips and tricks​</a:t>
            </a:r>
          </a:p>
        </p:txBody>
      </p:sp>
      <p:sp>
        <p:nvSpPr>
          <p:cNvPr id="3" name="Content Placeholder 2">
            <a:extLst>
              <a:ext uri="{FF2B5EF4-FFF2-40B4-BE49-F238E27FC236}">
                <a16:creationId xmlns:a16="http://schemas.microsoft.com/office/drawing/2014/main" id="{06C047A7-3844-814D-B731-5523517E844D}"/>
              </a:ext>
            </a:extLst>
          </p:cNvPr>
          <p:cNvSpPr>
            <a:spLocks noGrp="1"/>
          </p:cNvSpPr>
          <p:nvPr>
            <p:ph idx="1"/>
          </p:nvPr>
        </p:nvSpPr>
        <p:spPr>
          <a:xfrm>
            <a:off x="527051" y="1196752"/>
            <a:ext cx="10897541" cy="4824636"/>
          </a:xfrm>
        </p:spPr>
        <p:txBody>
          <a:bodyPr>
            <a:normAutofit fontScale="92500" lnSpcReduction="10000"/>
          </a:bodyPr>
          <a:lstStyle/>
          <a:p>
            <a:r>
              <a:rPr lang="en-US" sz="3200" dirty="0"/>
              <a:t>Ensure limb in anatomical position to ensure accurate </a:t>
            </a:r>
            <a:br>
              <a:rPr lang="en-US" sz="3200" dirty="0"/>
            </a:br>
            <a:r>
              <a:rPr lang="en-US" sz="3200" dirty="0"/>
              <a:t>identification of landmarks.</a:t>
            </a:r>
          </a:p>
          <a:p>
            <a:r>
              <a:rPr lang="en-US" sz="3200" dirty="0"/>
              <a:t>Premark limb with surgical marker.</a:t>
            </a:r>
          </a:p>
          <a:p>
            <a:r>
              <a:rPr lang="en-US" sz="3200" dirty="0"/>
              <a:t>Incise skin depth to subcutaneous layer (NOT through muscle).</a:t>
            </a:r>
          </a:p>
          <a:p>
            <a:r>
              <a:rPr lang="en-US" sz="3200" dirty="0"/>
              <a:t>Ensure adequacy of release - run finger along wound to ensure </a:t>
            </a:r>
            <a:br>
              <a:rPr lang="en-US" sz="3200" dirty="0"/>
            </a:br>
            <a:r>
              <a:rPr lang="en-US" sz="3200" dirty="0"/>
              <a:t>no tight bands remain.</a:t>
            </a:r>
          </a:p>
          <a:p>
            <a:r>
              <a:rPr lang="en-US" sz="3200" dirty="0"/>
              <a:t>Extend 1cm beyond burnt skin (use LA to these areas).</a:t>
            </a:r>
          </a:p>
          <a:p>
            <a:r>
              <a:rPr lang="en-US" sz="3200" dirty="0"/>
              <a:t>Monitor for effect of tourniquet release/improves ventilation.</a:t>
            </a:r>
          </a:p>
          <a:p>
            <a:r>
              <a:rPr lang="en-US" sz="3200" dirty="0"/>
              <a:t>Continue general burn care.</a:t>
            </a:r>
          </a:p>
          <a:p>
            <a:endParaRPr lang="en-US" sz="3200" dirty="0"/>
          </a:p>
        </p:txBody>
      </p:sp>
      <p:sp>
        <p:nvSpPr>
          <p:cNvPr id="4" name="Footer Placeholder 3">
            <a:extLst>
              <a:ext uri="{FF2B5EF4-FFF2-40B4-BE49-F238E27FC236}">
                <a16:creationId xmlns:a16="http://schemas.microsoft.com/office/drawing/2014/main" id="{632F6DDF-1C46-E647-B6CA-7358A4794CAE}"/>
              </a:ext>
            </a:extLst>
          </p:cNvPr>
          <p:cNvSpPr>
            <a:spLocks noGrp="1"/>
          </p:cNvSpPr>
          <p:nvPr>
            <p:ph type="ftr" sz="quarter" idx="10"/>
          </p:nvPr>
        </p:nvSpPr>
        <p:spPr/>
        <p:txBody>
          <a:bodyPr/>
          <a:lstStyle/>
          <a:p>
            <a:r>
              <a:rPr lang="en-US" dirty="0"/>
              <a:t>Escharotomy in severe burns​: Case discussion</a:t>
            </a:r>
            <a:endParaRPr lang="en-AU" dirty="0"/>
          </a:p>
        </p:txBody>
      </p:sp>
    </p:spTree>
    <p:extLst>
      <p:ext uri="{BB962C8B-B14F-4D97-AF65-F5344CB8AC3E}">
        <p14:creationId xmlns:p14="http://schemas.microsoft.com/office/powerpoint/2010/main" val="38410445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E941C-EAA5-9048-BBAA-B3C91F82691E}"/>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06C047A7-3844-814D-B731-5523517E844D}"/>
              </a:ext>
            </a:extLst>
          </p:cNvPr>
          <p:cNvSpPr>
            <a:spLocks noGrp="1"/>
          </p:cNvSpPr>
          <p:nvPr>
            <p:ph idx="1"/>
          </p:nvPr>
        </p:nvSpPr>
        <p:spPr>
          <a:xfrm>
            <a:off x="527051" y="1196752"/>
            <a:ext cx="9169349" cy="4824636"/>
          </a:xfrm>
        </p:spPr>
        <p:txBody>
          <a:bodyPr>
            <a:normAutofit/>
          </a:bodyPr>
          <a:lstStyle/>
          <a:p>
            <a:pPr marL="457200" indent="-457200">
              <a:buFont typeface="+mj-lt"/>
              <a:buAutoNum type="arabicPeriod"/>
            </a:pPr>
            <a:r>
              <a:rPr lang="en-AU" sz="2000" dirty="0"/>
              <a:t>Agency for Clinical Innovation. NSW Statewide Burn Injury Service. (2019). </a:t>
            </a:r>
            <a:r>
              <a:rPr lang="en-AU" sz="2000" i="1" dirty="0"/>
              <a:t>Escharotomy for burn patients</a:t>
            </a:r>
            <a:r>
              <a:rPr lang="en-AU" sz="2000" dirty="0"/>
              <a:t> 2</a:t>
            </a:r>
            <a:r>
              <a:rPr lang="en-AU" sz="2000" baseline="30000" dirty="0"/>
              <a:t>nd</a:t>
            </a:r>
            <a:r>
              <a:rPr lang="en-AU" sz="2000" dirty="0"/>
              <a:t> edition. Retrieved from: </a:t>
            </a:r>
            <a:r>
              <a:rPr lang="en-AU" sz="2000" dirty="0">
                <a:hlinkClick r:id="rId2"/>
              </a:rPr>
              <a:t>https://</a:t>
            </a:r>
            <a:r>
              <a:rPr lang="en-AU" sz="2000" dirty="0" err="1">
                <a:hlinkClick r:id="rId2"/>
              </a:rPr>
              <a:t>www.aci.health.nsw.gov.au</a:t>
            </a:r>
            <a:r>
              <a:rPr lang="en-AU" sz="2000" dirty="0">
                <a:hlinkClick r:id="rId2"/>
              </a:rPr>
              <a:t>/__data/assets/</a:t>
            </a:r>
            <a:r>
              <a:rPr lang="en-AU" sz="2000" dirty="0" err="1">
                <a:hlinkClick r:id="rId2"/>
              </a:rPr>
              <a:t>pdf_file</a:t>
            </a:r>
            <a:r>
              <a:rPr lang="en-AU" sz="2000" dirty="0">
                <a:hlinkClick r:id="rId2"/>
              </a:rPr>
              <a:t>/0003/162633/Escharotomy-for-Burn-</a:t>
            </a:r>
            <a:r>
              <a:rPr lang="en-AU" sz="2000" dirty="0" err="1">
                <a:hlinkClick r:id="rId2"/>
              </a:rPr>
              <a:t>Patients.pdf</a:t>
            </a:r>
            <a:endParaRPr lang="en-AU" sz="2000" dirty="0"/>
          </a:p>
          <a:p>
            <a:pPr marL="457200" indent="-457200">
              <a:buFont typeface="+mj-lt"/>
              <a:buAutoNum type="arabicPeriod"/>
            </a:pPr>
            <a:r>
              <a:rPr lang="en-AU" sz="2000" dirty="0"/>
              <a:t>ANZBA Initial Management Severe Burns                                                           </a:t>
            </a:r>
            <a:r>
              <a:rPr lang="en-AU" sz="2000" dirty="0">
                <a:hlinkClick r:id="rId3"/>
              </a:rPr>
              <a:t>https://</a:t>
            </a:r>
            <a:r>
              <a:rPr lang="en-AU" sz="2000" dirty="0" err="1">
                <a:hlinkClick r:id="rId3"/>
              </a:rPr>
              <a:t>anzba.org.au</a:t>
            </a:r>
            <a:r>
              <a:rPr lang="en-AU" sz="2000" dirty="0">
                <a:hlinkClick r:id="rId3"/>
              </a:rPr>
              <a:t>/assets/Initial-Management-of-Severe-Burns-2014.pdf</a:t>
            </a:r>
            <a:endParaRPr lang="en-AU" sz="2000" dirty="0"/>
          </a:p>
          <a:p>
            <a:pPr marL="457200" indent="-457200">
              <a:buFont typeface="+mj-lt"/>
              <a:buAutoNum type="arabicPeriod"/>
            </a:pPr>
            <a:r>
              <a:rPr lang="en-AU" sz="2000" dirty="0"/>
              <a:t>RBWH Prof </a:t>
            </a:r>
            <a:r>
              <a:rPr lang="en-AU" sz="2000" dirty="0" err="1"/>
              <a:t>Pegg</a:t>
            </a:r>
            <a:r>
              <a:rPr lang="en-AU" sz="2000" dirty="0"/>
              <a:t> Adult Burns Centre Guidelines                     </a:t>
            </a:r>
            <a:r>
              <a:rPr lang="en-AU" sz="2000" dirty="0">
                <a:hlinkClick r:id="rId4"/>
              </a:rPr>
              <a:t>https://</a:t>
            </a:r>
            <a:r>
              <a:rPr lang="en-AU" sz="2000" dirty="0" err="1">
                <a:hlinkClick r:id="rId4"/>
              </a:rPr>
              <a:t>metronorth.health.qld.gov.au</a:t>
            </a:r>
            <a:r>
              <a:rPr lang="en-AU" sz="2000" dirty="0">
                <a:hlinkClick r:id="rId4"/>
              </a:rPr>
              <a:t>/</a:t>
            </a:r>
            <a:r>
              <a:rPr lang="en-AU" sz="2000" dirty="0" err="1">
                <a:hlinkClick r:id="rId4"/>
              </a:rPr>
              <a:t>rbwh</a:t>
            </a:r>
            <a:r>
              <a:rPr lang="en-AU" sz="2000" dirty="0">
                <a:hlinkClick r:id="rId4"/>
              </a:rPr>
              <a:t>/wp-content/uploads/sites/2/2017/06/recommended-lines-of-</a:t>
            </a:r>
            <a:r>
              <a:rPr lang="en-AU" sz="2000" dirty="0" err="1">
                <a:hlinkClick r:id="rId4"/>
              </a:rPr>
              <a:t>escharotomy.pdf</a:t>
            </a:r>
            <a:endParaRPr lang="en-AU" sz="2000" dirty="0"/>
          </a:p>
        </p:txBody>
      </p:sp>
      <p:sp>
        <p:nvSpPr>
          <p:cNvPr id="4" name="Footer Placeholder 3">
            <a:extLst>
              <a:ext uri="{FF2B5EF4-FFF2-40B4-BE49-F238E27FC236}">
                <a16:creationId xmlns:a16="http://schemas.microsoft.com/office/drawing/2014/main" id="{632F6DDF-1C46-E647-B6CA-7358A4794CAE}"/>
              </a:ext>
            </a:extLst>
          </p:cNvPr>
          <p:cNvSpPr>
            <a:spLocks noGrp="1"/>
          </p:cNvSpPr>
          <p:nvPr>
            <p:ph type="ftr" sz="quarter" idx="10"/>
          </p:nvPr>
        </p:nvSpPr>
        <p:spPr/>
        <p:txBody>
          <a:bodyPr/>
          <a:lstStyle/>
          <a:p>
            <a:r>
              <a:rPr lang="en-US" dirty="0"/>
              <a:t>Escharotomy in severe burns​: Case discussion</a:t>
            </a:r>
            <a:endParaRPr lang="en-AU" dirty="0"/>
          </a:p>
        </p:txBody>
      </p:sp>
    </p:spTree>
    <p:extLst>
      <p:ext uri="{BB962C8B-B14F-4D97-AF65-F5344CB8AC3E}">
        <p14:creationId xmlns:p14="http://schemas.microsoft.com/office/powerpoint/2010/main" val="3012763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E941C-EAA5-9048-BBAA-B3C91F82691E}"/>
              </a:ext>
            </a:extLst>
          </p:cNvPr>
          <p:cNvSpPr>
            <a:spLocks noGrp="1"/>
          </p:cNvSpPr>
          <p:nvPr>
            <p:ph type="title"/>
          </p:nvPr>
        </p:nvSpPr>
        <p:spPr/>
        <p:txBody>
          <a:bodyPr/>
          <a:lstStyle/>
          <a:p>
            <a:r>
              <a:rPr lang="en-US" dirty="0"/>
              <a:t>Acknowledgements</a:t>
            </a:r>
          </a:p>
        </p:txBody>
      </p:sp>
      <p:sp>
        <p:nvSpPr>
          <p:cNvPr id="3" name="Content Placeholder 2">
            <a:extLst>
              <a:ext uri="{FF2B5EF4-FFF2-40B4-BE49-F238E27FC236}">
                <a16:creationId xmlns:a16="http://schemas.microsoft.com/office/drawing/2014/main" id="{06C047A7-3844-814D-B731-5523517E844D}"/>
              </a:ext>
            </a:extLst>
          </p:cNvPr>
          <p:cNvSpPr>
            <a:spLocks noGrp="1"/>
          </p:cNvSpPr>
          <p:nvPr>
            <p:ph idx="1"/>
          </p:nvPr>
        </p:nvSpPr>
        <p:spPr>
          <a:xfrm>
            <a:off x="527051" y="1196752"/>
            <a:ext cx="9169349" cy="4824636"/>
          </a:xfrm>
        </p:spPr>
        <p:txBody>
          <a:bodyPr>
            <a:normAutofit/>
          </a:bodyPr>
          <a:lstStyle/>
          <a:p>
            <a:pPr marL="0" indent="0">
              <a:buNone/>
            </a:pPr>
            <a:r>
              <a:rPr lang="en-AU" sz="2000" dirty="0"/>
              <a:t>Clinical content and images thanks to Prof. Michael Muller, FRACS, RBWH Burns Service.</a:t>
            </a:r>
          </a:p>
        </p:txBody>
      </p:sp>
      <p:sp>
        <p:nvSpPr>
          <p:cNvPr id="4" name="Footer Placeholder 3">
            <a:extLst>
              <a:ext uri="{FF2B5EF4-FFF2-40B4-BE49-F238E27FC236}">
                <a16:creationId xmlns:a16="http://schemas.microsoft.com/office/drawing/2014/main" id="{632F6DDF-1C46-E647-B6CA-7358A4794CAE}"/>
              </a:ext>
            </a:extLst>
          </p:cNvPr>
          <p:cNvSpPr>
            <a:spLocks noGrp="1"/>
          </p:cNvSpPr>
          <p:nvPr>
            <p:ph type="ftr" sz="quarter" idx="10"/>
          </p:nvPr>
        </p:nvSpPr>
        <p:spPr/>
        <p:txBody>
          <a:bodyPr/>
          <a:lstStyle/>
          <a:p>
            <a:r>
              <a:rPr lang="en-US" dirty="0"/>
              <a:t>Escharotomy in severe burns​: Case discussion</a:t>
            </a:r>
            <a:endParaRPr lang="en-AU" dirty="0"/>
          </a:p>
        </p:txBody>
      </p:sp>
    </p:spTree>
    <p:extLst>
      <p:ext uri="{BB962C8B-B14F-4D97-AF65-F5344CB8AC3E}">
        <p14:creationId xmlns:p14="http://schemas.microsoft.com/office/powerpoint/2010/main" val="34761643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49079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E941C-EAA5-9048-BBAA-B3C91F82691E}"/>
              </a:ext>
            </a:extLst>
          </p:cNvPr>
          <p:cNvSpPr>
            <a:spLocks noGrp="1"/>
          </p:cNvSpPr>
          <p:nvPr>
            <p:ph type="title"/>
          </p:nvPr>
        </p:nvSpPr>
        <p:spPr/>
        <p:txBody>
          <a:bodyPr/>
          <a:lstStyle/>
          <a:p>
            <a:r>
              <a:rPr lang="en-US" dirty="0"/>
              <a:t>Case study</a:t>
            </a:r>
          </a:p>
        </p:txBody>
      </p:sp>
      <p:sp>
        <p:nvSpPr>
          <p:cNvPr id="3" name="Content Placeholder 2">
            <a:extLst>
              <a:ext uri="{FF2B5EF4-FFF2-40B4-BE49-F238E27FC236}">
                <a16:creationId xmlns:a16="http://schemas.microsoft.com/office/drawing/2014/main" id="{06C047A7-3844-814D-B731-5523517E844D}"/>
              </a:ext>
            </a:extLst>
          </p:cNvPr>
          <p:cNvSpPr>
            <a:spLocks noGrp="1"/>
          </p:cNvSpPr>
          <p:nvPr>
            <p:ph idx="1"/>
          </p:nvPr>
        </p:nvSpPr>
        <p:spPr/>
        <p:txBody>
          <a:bodyPr>
            <a:normAutofit/>
          </a:bodyPr>
          <a:lstStyle/>
          <a:p>
            <a:r>
              <a:rPr lang="en-US" sz="3200" dirty="0"/>
              <a:t>28 year old male​</a:t>
            </a:r>
          </a:p>
          <a:p>
            <a:r>
              <a:rPr lang="en-US" sz="3200" dirty="0"/>
              <a:t>Found unconscious in a house fire​</a:t>
            </a:r>
          </a:p>
          <a:p>
            <a:r>
              <a:rPr lang="en-US" sz="3200" dirty="0"/>
              <a:t>Clothing on fire when pulled from the building​</a:t>
            </a:r>
          </a:p>
          <a:p>
            <a:r>
              <a:rPr lang="en-US" sz="3200" dirty="0"/>
              <a:t>Initial first aid with fire extinction, cool water and analgesia​</a:t>
            </a:r>
          </a:p>
          <a:p>
            <a:r>
              <a:rPr lang="en-US" sz="3200" dirty="0"/>
              <a:t>Intubated as GCS 7, facial burns, hypoxic</a:t>
            </a:r>
          </a:p>
        </p:txBody>
      </p:sp>
      <p:sp>
        <p:nvSpPr>
          <p:cNvPr id="4" name="Footer Placeholder 3">
            <a:extLst>
              <a:ext uri="{FF2B5EF4-FFF2-40B4-BE49-F238E27FC236}">
                <a16:creationId xmlns:a16="http://schemas.microsoft.com/office/drawing/2014/main" id="{632F6DDF-1C46-E647-B6CA-7358A4794CAE}"/>
              </a:ext>
            </a:extLst>
          </p:cNvPr>
          <p:cNvSpPr>
            <a:spLocks noGrp="1"/>
          </p:cNvSpPr>
          <p:nvPr>
            <p:ph type="ftr" sz="quarter" idx="10"/>
          </p:nvPr>
        </p:nvSpPr>
        <p:spPr/>
        <p:txBody>
          <a:bodyPr/>
          <a:lstStyle/>
          <a:p>
            <a:r>
              <a:rPr lang="en-US" dirty="0"/>
              <a:t>Escharotomy in severe burns​: Case discussion</a:t>
            </a:r>
            <a:endParaRPr lang="en-AU" dirty="0"/>
          </a:p>
        </p:txBody>
      </p:sp>
    </p:spTree>
    <p:extLst>
      <p:ext uri="{BB962C8B-B14F-4D97-AF65-F5344CB8AC3E}">
        <p14:creationId xmlns:p14="http://schemas.microsoft.com/office/powerpoint/2010/main" val="14004075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17143C9-D507-0D4E-882A-AA0B01748ED5}"/>
              </a:ext>
            </a:extLst>
          </p:cNvPr>
          <p:cNvSpPr>
            <a:spLocks noGrp="1"/>
          </p:cNvSpPr>
          <p:nvPr>
            <p:ph type="ftr" sz="quarter" idx="10"/>
          </p:nvPr>
        </p:nvSpPr>
        <p:spPr/>
        <p:txBody>
          <a:bodyPr/>
          <a:lstStyle/>
          <a:p>
            <a:r>
              <a:rPr lang="en-US" dirty="0"/>
              <a:t>Escharotomy in severe burns​: Case discussion</a:t>
            </a:r>
            <a:endParaRPr lang="en-AU" dirty="0"/>
          </a:p>
        </p:txBody>
      </p:sp>
      <p:sp>
        <p:nvSpPr>
          <p:cNvPr id="6" name="Title 1">
            <a:extLst>
              <a:ext uri="{FF2B5EF4-FFF2-40B4-BE49-F238E27FC236}">
                <a16:creationId xmlns:a16="http://schemas.microsoft.com/office/drawing/2014/main" id="{909A1727-FB37-9647-82BB-274FAE18C64C}"/>
              </a:ext>
            </a:extLst>
          </p:cNvPr>
          <p:cNvSpPr>
            <a:spLocks noGrp="1"/>
          </p:cNvSpPr>
          <p:nvPr>
            <p:ph type="title"/>
          </p:nvPr>
        </p:nvSpPr>
        <p:spPr>
          <a:xfrm>
            <a:off x="527051" y="260648"/>
            <a:ext cx="11137568" cy="778098"/>
          </a:xfrm>
        </p:spPr>
        <p:txBody>
          <a:bodyPr/>
          <a:lstStyle/>
          <a:p>
            <a:r>
              <a:rPr lang="en-US" dirty="0"/>
              <a:t>Initial Management:</a:t>
            </a:r>
          </a:p>
        </p:txBody>
      </p:sp>
      <p:sp>
        <p:nvSpPr>
          <p:cNvPr id="3" name="Content Placeholder 2">
            <a:extLst>
              <a:ext uri="{FF2B5EF4-FFF2-40B4-BE49-F238E27FC236}">
                <a16:creationId xmlns:a16="http://schemas.microsoft.com/office/drawing/2014/main" id="{A0B1B3A6-1A7F-07CC-4A29-9940158537BD}"/>
              </a:ext>
            </a:extLst>
          </p:cNvPr>
          <p:cNvSpPr txBox="1">
            <a:spLocks/>
          </p:cNvSpPr>
          <p:nvPr/>
        </p:nvSpPr>
        <p:spPr>
          <a:xfrm>
            <a:off x="1703512" y="1051395"/>
            <a:ext cx="11137568" cy="4824636"/>
          </a:xfrm>
          <a:prstGeom prst="rect">
            <a:avLst/>
          </a:prstGeom>
        </p:spPr>
        <p:txBody>
          <a:bodyPr>
            <a:normAutofit/>
          </a:bodyPr>
          <a:lstStyle>
            <a:lvl1pPr marL="179388" indent="-179388" algn="l" defTabSz="914400" rtl="0" eaLnBrk="1" latinLnBrk="0" hangingPunct="1">
              <a:spcBef>
                <a:spcPts val="600"/>
              </a:spcBef>
              <a:spcAft>
                <a:spcPts val="600"/>
              </a:spcAft>
              <a:buClr>
                <a:schemeClr val="tx1"/>
              </a:buClr>
              <a:buFont typeface="Arial" pitchFamily="34" charset="0"/>
              <a:buChar char="•"/>
              <a:defRPr sz="2400" kern="1200">
                <a:solidFill>
                  <a:schemeClr val="tx1"/>
                </a:solidFill>
                <a:latin typeface="+mn-lt"/>
                <a:ea typeface="+mn-ea"/>
                <a:cs typeface="+mn-cs"/>
              </a:defRPr>
            </a:lvl1pPr>
            <a:lvl2pPr marL="358775" indent="-179388" algn="l" defTabSz="914400" rtl="0" eaLnBrk="1" latinLnBrk="0" hangingPunct="1">
              <a:spcBef>
                <a:spcPts val="0"/>
              </a:spcBef>
              <a:spcAft>
                <a:spcPts val="300"/>
              </a:spcAft>
              <a:buClr>
                <a:schemeClr val="tx1"/>
              </a:buClr>
              <a:buFont typeface="Arial" panose="020B0604020202020204" pitchFamily="34" charset="0"/>
              <a:buChar char="−"/>
              <a:defRPr sz="2000" kern="1200">
                <a:solidFill>
                  <a:schemeClr val="tx1"/>
                </a:solidFill>
                <a:latin typeface="+mn-lt"/>
                <a:ea typeface="+mn-ea"/>
                <a:cs typeface="+mn-cs"/>
              </a:defRPr>
            </a:lvl2pPr>
            <a:lvl3pPr marL="539750" indent="-179388" algn="l" defTabSz="914400" rtl="0" eaLnBrk="1" latinLnBrk="0" hangingPunct="1">
              <a:spcBef>
                <a:spcPts val="0"/>
              </a:spcBef>
              <a:spcAft>
                <a:spcPts val="300"/>
              </a:spcAft>
              <a:buClr>
                <a:schemeClr val="tx1"/>
              </a:buClr>
              <a:buFont typeface="Courier New" panose="02070309020205020404" pitchFamily="49" charset="0"/>
              <a:buChar char="o"/>
              <a:defRPr sz="2000" kern="1200">
                <a:solidFill>
                  <a:schemeClr val="tx1"/>
                </a:solidFill>
                <a:latin typeface="+mn-lt"/>
                <a:ea typeface="+mn-ea"/>
                <a:cs typeface="+mn-cs"/>
              </a:defRPr>
            </a:lvl3pPr>
            <a:lvl4pPr marL="0" indent="0" algn="l" defTabSz="914400" rtl="0" eaLnBrk="1" latinLnBrk="0" hangingPunct="1">
              <a:spcBef>
                <a:spcPts val="600"/>
              </a:spcBef>
              <a:spcAft>
                <a:spcPts val="300"/>
              </a:spcAft>
              <a:buFont typeface="Arial" panose="020B0604020202020204" pitchFamily="34" charset="0"/>
              <a:buNone/>
              <a:defRPr sz="2800" b="1" kern="1200" baseline="0">
                <a:solidFill>
                  <a:schemeClr val="accent1"/>
                </a:solidFill>
                <a:latin typeface="+mn-lt"/>
                <a:ea typeface="+mn-ea"/>
                <a:cs typeface="+mn-cs"/>
              </a:defRPr>
            </a:lvl4pPr>
            <a:lvl5pPr marL="892175" indent="-177800" algn="l" defTabSz="914400" rtl="0" eaLnBrk="1" latinLnBrk="0" hangingPunct="1">
              <a:spcBef>
                <a:spcPts val="0"/>
              </a:spcBef>
              <a:spcAft>
                <a:spcPts val="300"/>
              </a:spcAft>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200" dirty="0"/>
              <a:t>Severity and need for referral based on ANZBA Criteria: </a:t>
            </a:r>
          </a:p>
          <a:p>
            <a:r>
              <a:rPr lang="en-US" sz="3200" dirty="0"/>
              <a:t>Location, size and depth of burn</a:t>
            </a:r>
          </a:p>
          <a:p>
            <a:r>
              <a:rPr lang="en-US" sz="3200" dirty="0"/>
              <a:t>Comorbidities </a:t>
            </a:r>
          </a:p>
          <a:p>
            <a:r>
              <a:rPr lang="en-US" sz="3200" dirty="0"/>
              <a:t>Potential inhalational injury​</a:t>
            </a:r>
          </a:p>
          <a:p>
            <a:r>
              <a:rPr lang="en-US" sz="3200" dirty="0"/>
              <a:t>Major Trauma, Chemical or Electrical Mechanism</a:t>
            </a:r>
          </a:p>
          <a:p>
            <a:r>
              <a:rPr lang="en-US" sz="3200" dirty="0"/>
              <a:t>Suspected Non-accidental injury</a:t>
            </a:r>
          </a:p>
          <a:p>
            <a:endParaRPr lang="en-US" sz="3200" dirty="0"/>
          </a:p>
        </p:txBody>
      </p:sp>
    </p:spTree>
    <p:extLst>
      <p:ext uri="{BB962C8B-B14F-4D97-AF65-F5344CB8AC3E}">
        <p14:creationId xmlns:p14="http://schemas.microsoft.com/office/powerpoint/2010/main" val="253915632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E941C-EAA5-9048-BBAA-B3C91F82691E}"/>
              </a:ext>
            </a:extLst>
          </p:cNvPr>
          <p:cNvSpPr>
            <a:spLocks noGrp="1"/>
          </p:cNvSpPr>
          <p:nvPr>
            <p:ph type="title"/>
          </p:nvPr>
        </p:nvSpPr>
        <p:spPr/>
        <p:txBody>
          <a:bodyPr/>
          <a:lstStyle/>
          <a:p>
            <a:r>
              <a:rPr lang="en-US" dirty="0"/>
              <a:t>Case progress</a:t>
            </a:r>
          </a:p>
        </p:txBody>
      </p:sp>
      <p:sp>
        <p:nvSpPr>
          <p:cNvPr id="3" name="Content Placeholder 2">
            <a:extLst>
              <a:ext uri="{FF2B5EF4-FFF2-40B4-BE49-F238E27FC236}">
                <a16:creationId xmlns:a16="http://schemas.microsoft.com/office/drawing/2014/main" id="{06C047A7-3844-814D-B731-5523517E844D}"/>
              </a:ext>
            </a:extLst>
          </p:cNvPr>
          <p:cNvSpPr>
            <a:spLocks noGrp="1"/>
          </p:cNvSpPr>
          <p:nvPr>
            <p:ph idx="1"/>
          </p:nvPr>
        </p:nvSpPr>
        <p:spPr/>
        <p:txBody>
          <a:bodyPr>
            <a:normAutofit/>
          </a:bodyPr>
          <a:lstStyle/>
          <a:p>
            <a:r>
              <a:rPr lang="en-US" sz="3200" dirty="0"/>
              <a:t>The patient has circumferential, deep burns to </a:t>
            </a:r>
            <a:br>
              <a:rPr lang="en-US" sz="3200" dirty="0"/>
            </a:br>
            <a:r>
              <a:rPr lang="en-US" sz="3200" dirty="0"/>
              <a:t>bilateral upper limbs and chest​</a:t>
            </a:r>
          </a:p>
          <a:p>
            <a:r>
              <a:rPr lang="en-US" sz="3200" dirty="0"/>
              <a:t>Ventilator alarms for high airway pressures</a:t>
            </a:r>
          </a:p>
          <a:p>
            <a:r>
              <a:rPr lang="en-US" sz="3200" dirty="0"/>
              <a:t>Unknown circumstances</a:t>
            </a:r>
          </a:p>
        </p:txBody>
      </p:sp>
      <p:sp>
        <p:nvSpPr>
          <p:cNvPr id="4" name="Footer Placeholder 3">
            <a:extLst>
              <a:ext uri="{FF2B5EF4-FFF2-40B4-BE49-F238E27FC236}">
                <a16:creationId xmlns:a16="http://schemas.microsoft.com/office/drawing/2014/main" id="{632F6DDF-1C46-E647-B6CA-7358A4794CAE}"/>
              </a:ext>
            </a:extLst>
          </p:cNvPr>
          <p:cNvSpPr>
            <a:spLocks noGrp="1"/>
          </p:cNvSpPr>
          <p:nvPr>
            <p:ph type="ftr" sz="quarter" idx="10"/>
          </p:nvPr>
        </p:nvSpPr>
        <p:spPr/>
        <p:txBody>
          <a:bodyPr/>
          <a:lstStyle/>
          <a:p>
            <a:r>
              <a:rPr lang="en-US" dirty="0"/>
              <a:t>Escharotomy in severe burns​: Case discussion</a:t>
            </a:r>
            <a:endParaRPr lang="en-AU" dirty="0"/>
          </a:p>
        </p:txBody>
      </p:sp>
      <p:pic>
        <p:nvPicPr>
          <p:cNvPr id="5" name="Picture 4">
            <a:extLst>
              <a:ext uri="{FF2B5EF4-FFF2-40B4-BE49-F238E27FC236}">
                <a16:creationId xmlns:a16="http://schemas.microsoft.com/office/drawing/2014/main" id="{C78DC107-7ACE-81E2-0E8D-84AADADDAF20}"/>
              </a:ext>
            </a:extLst>
          </p:cNvPr>
          <p:cNvPicPr>
            <a:picLocks noChangeAspect="1"/>
          </p:cNvPicPr>
          <p:nvPr/>
        </p:nvPicPr>
        <p:blipFill>
          <a:blip r:embed="rId3"/>
          <a:stretch>
            <a:fillRect/>
          </a:stretch>
        </p:blipFill>
        <p:spPr>
          <a:xfrm>
            <a:off x="5514429" y="2924944"/>
            <a:ext cx="4932898" cy="3456384"/>
          </a:xfrm>
          <a:prstGeom prst="rect">
            <a:avLst/>
          </a:prstGeom>
        </p:spPr>
      </p:pic>
      <p:sp>
        <p:nvSpPr>
          <p:cNvPr id="6" name="Rectangle 5">
            <a:extLst>
              <a:ext uri="{FF2B5EF4-FFF2-40B4-BE49-F238E27FC236}">
                <a16:creationId xmlns:a16="http://schemas.microsoft.com/office/drawing/2014/main" id="{76BFD6EF-2943-6901-E444-21541AADFCDD}"/>
              </a:ext>
            </a:extLst>
          </p:cNvPr>
          <p:cNvSpPr/>
          <p:nvPr/>
        </p:nvSpPr>
        <p:spPr>
          <a:xfrm>
            <a:off x="6870202" y="3521029"/>
            <a:ext cx="3474270" cy="25197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ED31F0A7-3778-FA25-7A9A-868A8791ECA4}"/>
              </a:ext>
            </a:extLst>
          </p:cNvPr>
          <p:cNvSpPr/>
          <p:nvPr/>
        </p:nvSpPr>
        <p:spPr>
          <a:xfrm>
            <a:off x="6888088" y="5157192"/>
            <a:ext cx="3456384" cy="504055"/>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9B45DEB7-A7A5-1134-1D70-B30B5B75E288}"/>
              </a:ext>
            </a:extLst>
          </p:cNvPr>
          <p:cNvSpPr/>
          <p:nvPr/>
        </p:nvSpPr>
        <p:spPr>
          <a:xfrm>
            <a:off x="6884197" y="5840868"/>
            <a:ext cx="3474270" cy="25197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774072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17143C9-D507-0D4E-882A-AA0B01748ED5}"/>
              </a:ext>
            </a:extLst>
          </p:cNvPr>
          <p:cNvSpPr>
            <a:spLocks noGrp="1"/>
          </p:cNvSpPr>
          <p:nvPr>
            <p:ph type="ftr" sz="quarter" idx="10"/>
          </p:nvPr>
        </p:nvSpPr>
        <p:spPr/>
        <p:txBody>
          <a:bodyPr/>
          <a:lstStyle/>
          <a:p>
            <a:r>
              <a:rPr lang="en-US" dirty="0"/>
              <a:t>Escharotomy in severe burns​: Case discussion</a:t>
            </a:r>
            <a:endParaRPr lang="en-AU" dirty="0"/>
          </a:p>
        </p:txBody>
      </p:sp>
      <p:pic>
        <p:nvPicPr>
          <p:cNvPr id="1026" name="Picture 2">
            <a:extLst>
              <a:ext uri="{FF2B5EF4-FFF2-40B4-BE49-F238E27FC236}">
                <a16:creationId xmlns:a16="http://schemas.microsoft.com/office/drawing/2014/main" id="{EF206503-2A90-0540-9358-9F1E3EE30083}"/>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a:off x="5507318" y="260648"/>
            <a:ext cx="4333098" cy="6262624"/>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961233A7-4B00-F449-BE2F-2264AA9083D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7476"/>
          <a:stretch/>
        </p:blipFill>
        <p:spPr bwMode="auto">
          <a:xfrm>
            <a:off x="455712" y="2708920"/>
            <a:ext cx="11280576" cy="1233487"/>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909A1727-FB37-9647-82BB-274FAE18C64C}"/>
              </a:ext>
            </a:extLst>
          </p:cNvPr>
          <p:cNvSpPr>
            <a:spLocks noGrp="1"/>
          </p:cNvSpPr>
          <p:nvPr>
            <p:ph type="title"/>
          </p:nvPr>
        </p:nvSpPr>
        <p:spPr>
          <a:xfrm>
            <a:off x="527051" y="260648"/>
            <a:ext cx="11137568" cy="778098"/>
          </a:xfrm>
        </p:spPr>
        <p:txBody>
          <a:bodyPr/>
          <a:lstStyle/>
          <a:p>
            <a:r>
              <a:rPr lang="en-US" dirty="0"/>
              <a:t>ANZBA Guideline</a:t>
            </a:r>
          </a:p>
        </p:txBody>
      </p:sp>
    </p:spTree>
    <p:extLst>
      <p:ext uri="{BB962C8B-B14F-4D97-AF65-F5344CB8AC3E}">
        <p14:creationId xmlns:p14="http://schemas.microsoft.com/office/powerpoint/2010/main" val="28378340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E941C-EAA5-9048-BBAA-B3C91F82691E}"/>
              </a:ext>
            </a:extLst>
          </p:cNvPr>
          <p:cNvSpPr>
            <a:spLocks noGrp="1"/>
          </p:cNvSpPr>
          <p:nvPr>
            <p:ph type="title"/>
          </p:nvPr>
        </p:nvSpPr>
        <p:spPr/>
        <p:txBody>
          <a:bodyPr/>
          <a:lstStyle/>
          <a:p>
            <a:r>
              <a:rPr lang="en-US" dirty="0"/>
              <a:t>Indications for Escharotomy​ (Chest)</a:t>
            </a:r>
          </a:p>
        </p:txBody>
      </p:sp>
      <p:sp>
        <p:nvSpPr>
          <p:cNvPr id="3" name="Content Placeholder 2">
            <a:extLst>
              <a:ext uri="{FF2B5EF4-FFF2-40B4-BE49-F238E27FC236}">
                <a16:creationId xmlns:a16="http://schemas.microsoft.com/office/drawing/2014/main" id="{06C047A7-3844-814D-B731-5523517E844D}"/>
              </a:ext>
            </a:extLst>
          </p:cNvPr>
          <p:cNvSpPr>
            <a:spLocks noGrp="1"/>
          </p:cNvSpPr>
          <p:nvPr>
            <p:ph idx="1"/>
          </p:nvPr>
        </p:nvSpPr>
        <p:spPr>
          <a:xfrm>
            <a:off x="527216" y="1196752"/>
            <a:ext cx="11137568" cy="4824636"/>
          </a:xfrm>
        </p:spPr>
        <p:txBody>
          <a:bodyPr>
            <a:normAutofit/>
          </a:bodyPr>
          <a:lstStyle/>
          <a:p>
            <a:r>
              <a:rPr lang="en-US" sz="3200" dirty="0"/>
              <a:t>Circumferential​ burns and/or restricted chest wall movement</a:t>
            </a:r>
          </a:p>
          <a:p>
            <a:r>
              <a:rPr lang="en-US" sz="3200" dirty="0"/>
              <a:t>Large TBSA % and depth​</a:t>
            </a:r>
          </a:p>
          <a:p>
            <a:r>
              <a:rPr lang="en-US" sz="3200" dirty="0"/>
              <a:t>Under, then over resuscitated​</a:t>
            </a:r>
          </a:p>
          <a:p>
            <a:r>
              <a:rPr lang="en-US" sz="3200" dirty="0"/>
              <a:t>Burns clinically: hard/no give</a:t>
            </a:r>
          </a:p>
          <a:p>
            <a:pPr marL="0" indent="0">
              <a:buNone/>
            </a:pPr>
            <a:endParaRPr lang="en-US" sz="3200" dirty="0"/>
          </a:p>
          <a:p>
            <a:pPr marL="0" indent="0">
              <a:buNone/>
            </a:pPr>
            <a:r>
              <a:rPr lang="en-US" sz="3200" i="1" dirty="0"/>
              <a:t>Consult with burns referral team prior to embarking on an escharotomy</a:t>
            </a:r>
          </a:p>
          <a:p>
            <a:endParaRPr lang="en-US" sz="3200" dirty="0"/>
          </a:p>
          <a:p>
            <a:endParaRPr lang="en-US" sz="3200" dirty="0"/>
          </a:p>
        </p:txBody>
      </p:sp>
      <p:sp>
        <p:nvSpPr>
          <p:cNvPr id="4" name="Footer Placeholder 3">
            <a:extLst>
              <a:ext uri="{FF2B5EF4-FFF2-40B4-BE49-F238E27FC236}">
                <a16:creationId xmlns:a16="http://schemas.microsoft.com/office/drawing/2014/main" id="{632F6DDF-1C46-E647-B6CA-7358A4794CAE}"/>
              </a:ext>
            </a:extLst>
          </p:cNvPr>
          <p:cNvSpPr>
            <a:spLocks noGrp="1"/>
          </p:cNvSpPr>
          <p:nvPr>
            <p:ph type="ftr" sz="quarter" idx="10"/>
          </p:nvPr>
        </p:nvSpPr>
        <p:spPr/>
        <p:txBody>
          <a:bodyPr/>
          <a:lstStyle/>
          <a:p>
            <a:r>
              <a:rPr lang="en-US" dirty="0"/>
              <a:t>Escharotomy in severe burns​: Case discussion</a:t>
            </a:r>
            <a:endParaRPr lang="en-AU" dirty="0"/>
          </a:p>
        </p:txBody>
      </p:sp>
    </p:spTree>
    <p:extLst>
      <p:ext uri="{BB962C8B-B14F-4D97-AF65-F5344CB8AC3E}">
        <p14:creationId xmlns:p14="http://schemas.microsoft.com/office/powerpoint/2010/main" val="27672383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E941C-EAA5-9048-BBAA-B3C91F82691E}"/>
              </a:ext>
            </a:extLst>
          </p:cNvPr>
          <p:cNvSpPr>
            <a:spLocks noGrp="1"/>
          </p:cNvSpPr>
          <p:nvPr>
            <p:ph type="title"/>
          </p:nvPr>
        </p:nvSpPr>
        <p:spPr/>
        <p:txBody>
          <a:bodyPr/>
          <a:lstStyle/>
          <a:p>
            <a:r>
              <a:rPr lang="en-US" dirty="0"/>
              <a:t>Indications for Escharotomy​ (Limbs)</a:t>
            </a:r>
          </a:p>
        </p:txBody>
      </p:sp>
      <p:sp>
        <p:nvSpPr>
          <p:cNvPr id="3" name="Content Placeholder 2">
            <a:extLst>
              <a:ext uri="{FF2B5EF4-FFF2-40B4-BE49-F238E27FC236}">
                <a16:creationId xmlns:a16="http://schemas.microsoft.com/office/drawing/2014/main" id="{06C047A7-3844-814D-B731-5523517E844D}"/>
              </a:ext>
            </a:extLst>
          </p:cNvPr>
          <p:cNvSpPr>
            <a:spLocks noGrp="1"/>
          </p:cNvSpPr>
          <p:nvPr>
            <p:ph idx="1"/>
          </p:nvPr>
        </p:nvSpPr>
        <p:spPr/>
        <p:txBody>
          <a:bodyPr>
            <a:normAutofit/>
          </a:bodyPr>
          <a:lstStyle/>
          <a:p>
            <a:r>
              <a:rPr lang="en-US" sz="3200" dirty="0"/>
              <a:t>Loss of circulation​/perfusion</a:t>
            </a:r>
          </a:p>
          <a:p>
            <a:pPr lvl="1"/>
            <a:r>
              <a:rPr lang="en-US" sz="2800" dirty="0"/>
              <a:t>Pallor​</a:t>
            </a:r>
          </a:p>
          <a:p>
            <a:pPr lvl="1"/>
            <a:r>
              <a:rPr lang="en-US" sz="2800" dirty="0"/>
              <a:t>Reduced capillary return​</a:t>
            </a:r>
          </a:p>
          <a:p>
            <a:pPr lvl="1"/>
            <a:r>
              <a:rPr lang="en-US" sz="2800" dirty="0"/>
              <a:t>Coolness​</a:t>
            </a:r>
          </a:p>
          <a:p>
            <a:pPr lvl="1"/>
            <a:r>
              <a:rPr lang="en-US" sz="2800" dirty="0"/>
              <a:t>Loss of pulses is late sign​</a:t>
            </a:r>
          </a:p>
          <a:p>
            <a:pPr lvl="1"/>
            <a:r>
              <a:rPr lang="en-US" sz="2800" dirty="0"/>
              <a:t>Decreased pulse pressure on doppler US​</a:t>
            </a:r>
          </a:p>
          <a:p>
            <a:pPr lvl="1"/>
            <a:r>
              <a:rPr lang="en-US" sz="2800" dirty="0"/>
              <a:t>Numbness​</a:t>
            </a:r>
          </a:p>
          <a:p>
            <a:pPr lvl="1"/>
            <a:r>
              <a:rPr lang="en-US" sz="2800" dirty="0"/>
              <a:t>Decreased saturations on pulse oximetry of the limb​</a:t>
            </a:r>
          </a:p>
        </p:txBody>
      </p:sp>
      <p:sp>
        <p:nvSpPr>
          <p:cNvPr id="4" name="Footer Placeholder 3">
            <a:extLst>
              <a:ext uri="{FF2B5EF4-FFF2-40B4-BE49-F238E27FC236}">
                <a16:creationId xmlns:a16="http://schemas.microsoft.com/office/drawing/2014/main" id="{632F6DDF-1C46-E647-B6CA-7358A4794CAE}"/>
              </a:ext>
            </a:extLst>
          </p:cNvPr>
          <p:cNvSpPr>
            <a:spLocks noGrp="1"/>
          </p:cNvSpPr>
          <p:nvPr>
            <p:ph type="ftr" sz="quarter" idx="10"/>
          </p:nvPr>
        </p:nvSpPr>
        <p:spPr/>
        <p:txBody>
          <a:bodyPr/>
          <a:lstStyle/>
          <a:p>
            <a:r>
              <a:rPr lang="en-US" dirty="0"/>
              <a:t>Escharotomy in severe burns​: Case discussion</a:t>
            </a:r>
            <a:endParaRPr lang="en-AU" dirty="0"/>
          </a:p>
        </p:txBody>
      </p:sp>
    </p:spTree>
    <p:extLst>
      <p:ext uri="{BB962C8B-B14F-4D97-AF65-F5344CB8AC3E}">
        <p14:creationId xmlns:p14="http://schemas.microsoft.com/office/powerpoint/2010/main" val="11159535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E941C-EAA5-9048-BBAA-B3C91F82691E}"/>
              </a:ext>
            </a:extLst>
          </p:cNvPr>
          <p:cNvSpPr>
            <a:spLocks noGrp="1"/>
          </p:cNvSpPr>
          <p:nvPr>
            <p:ph type="title"/>
          </p:nvPr>
        </p:nvSpPr>
        <p:spPr/>
        <p:txBody>
          <a:bodyPr/>
          <a:lstStyle/>
          <a:p>
            <a:r>
              <a:rPr lang="en-US" dirty="0"/>
              <a:t>Limbs</a:t>
            </a:r>
          </a:p>
        </p:txBody>
      </p:sp>
      <p:sp>
        <p:nvSpPr>
          <p:cNvPr id="3" name="Content Placeholder 2">
            <a:extLst>
              <a:ext uri="{FF2B5EF4-FFF2-40B4-BE49-F238E27FC236}">
                <a16:creationId xmlns:a16="http://schemas.microsoft.com/office/drawing/2014/main" id="{06C047A7-3844-814D-B731-5523517E844D}"/>
              </a:ext>
            </a:extLst>
          </p:cNvPr>
          <p:cNvSpPr>
            <a:spLocks noGrp="1"/>
          </p:cNvSpPr>
          <p:nvPr>
            <p:ph idx="1"/>
          </p:nvPr>
        </p:nvSpPr>
        <p:spPr/>
        <p:txBody>
          <a:bodyPr>
            <a:normAutofit/>
          </a:bodyPr>
          <a:lstStyle/>
          <a:p>
            <a:pPr marL="0" indent="0">
              <a:buNone/>
            </a:pPr>
            <a:r>
              <a:rPr lang="en-US" sz="3200" dirty="0"/>
              <a:t>Post intubation - presence of the following :​</a:t>
            </a:r>
          </a:p>
          <a:p>
            <a:r>
              <a:rPr lang="en-US" sz="3200" dirty="0"/>
              <a:t>Circumferential full thickness burn to thorax and abdomen​</a:t>
            </a:r>
          </a:p>
          <a:p>
            <a:r>
              <a:rPr lang="en-US" sz="3200" dirty="0"/>
              <a:t>Reduced and restricted movement of the chest wall​</a:t>
            </a:r>
          </a:p>
          <a:p>
            <a:r>
              <a:rPr lang="en-US" sz="3200" dirty="0"/>
              <a:t>High ventilator pressures​</a:t>
            </a:r>
          </a:p>
          <a:p>
            <a:r>
              <a:rPr lang="en-US" sz="3200" dirty="0"/>
              <a:t>Reduced air entry bilaterally​</a:t>
            </a:r>
          </a:p>
          <a:p>
            <a:r>
              <a:rPr lang="en-US" sz="3200" dirty="0"/>
              <a:t>Hypoxaemia​</a:t>
            </a:r>
          </a:p>
        </p:txBody>
      </p:sp>
      <p:sp>
        <p:nvSpPr>
          <p:cNvPr id="4" name="Footer Placeholder 3">
            <a:extLst>
              <a:ext uri="{FF2B5EF4-FFF2-40B4-BE49-F238E27FC236}">
                <a16:creationId xmlns:a16="http://schemas.microsoft.com/office/drawing/2014/main" id="{632F6DDF-1C46-E647-B6CA-7358A4794CAE}"/>
              </a:ext>
            </a:extLst>
          </p:cNvPr>
          <p:cNvSpPr>
            <a:spLocks noGrp="1"/>
          </p:cNvSpPr>
          <p:nvPr>
            <p:ph type="ftr" sz="quarter" idx="10"/>
          </p:nvPr>
        </p:nvSpPr>
        <p:spPr/>
        <p:txBody>
          <a:bodyPr/>
          <a:lstStyle/>
          <a:p>
            <a:r>
              <a:rPr lang="en-US" dirty="0"/>
              <a:t>Escharotomy in severe burns​: Case discussion</a:t>
            </a:r>
            <a:endParaRPr lang="en-AU" dirty="0"/>
          </a:p>
        </p:txBody>
      </p:sp>
    </p:spTree>
    <p:extLst>
      <p:ext uri="{BB962C8B-B14F-4D97-AF65-F5344CB8AC3E}">
        <p14:creationId xmlns:p14="http://schemas.microsoft.com/office/powerpoint/2010/main" val="3588958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4436CB3E-C107-A44A-A69D-7583C6E575F7}"/>
              </a:ext>
            </a:extLst>
          </p:cNvPr>
          <p:cNvSpPr>
            <a:spLocks noGrp="1"/>
          </p:cNvSpPr>
          <p:nvPr>
            <p:ph type="ftr" sz="quarter" idx="11"/>
          </p:nvPr>
        </p:nvSpPr>
        <p:spPr/>
        <p:txBody>
          <a:bodyPr/>
          <a:lstStyle/>
          <a:p>
            <a:r>
              <a:rPr lang="en-US" dirty="0"/>
              <a:t>Escharotomy in severe burns​: Case discussion</a:t>
            </a:r>
            <a:endParaRPr lang="en-AU" dirty="0"/>
          </a:p>
        </p:txBody>
      </p:sp>
      <p:pic>
        <p:nvPicPr>
          <p:cNvPr id="2052" name="Picture 4">
            <a:extLst>
              <a:ext uri="{FF2B5EF4-FFF2-40B4-BE49-F238E27FC236}">
                <a16:creationId xmlns:a16="http://schemas.microsoft.com/office/drawing/2014/main" id="{9DEBEC2A-8F8B-9147-ACFF-D2945B3C95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5103" y="0"/>
            <a:ext cx="4822825"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Pentagon 6">
            <a:extLst>
              <a:ext uri="{FF2B5EF4-FFF2-40B4-BE49-F238E27FC236}">
                <a16:creationId xmlns:a16="http://schemas.microsoft.com/office/drawing/2014/main" id="{3B71E8F4-2D56-C249-81BD-15E4BA140212}"/>
              </a:ext>
            </a:extLst>
          </p:cNvPr>
          <p:cNvSpPr/>
          <p:nvPr/>
        </p:nvSpPr>
        <p:spPr>
          <a:xfrm>
            <a:off x="1775520" y="1556792"/>
            <a:ext cx="3399889" cy="3888431"/>
          </a:xfrm>
          <a:prstGeom prst="homePlate">
            <a:avLst>
              <a:gd name="adj" fmla="val 4081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F3AE8D9C-BF7F-5C42-B209-B83A4BC86391}"/>
              </a:ext>
            </a:extLst>
          </p:cNvPr>
          <p:cNvSpPr>
            <a:spLocks noGrp="1"/>
          </p:cNvSpPr>
          <p:nvPr>
            <p:ph type="title"/>
          </p:nvPr>
        </p:nvSpPr>
        <p:spPr>
          <a:xfrm>
            <a:off x="2135560" y="2892213"/>
            <a:ext cx="2448272" cy="1112851"/>
          </a:xfrm>
        </p:spPr>
        <p:txBody>
          <a:bodyPr/>
          <a:lstStyle/>
          <a:p>
            <a:r>
              <a:rPr lang="en-US" dirty="0">
                <a:solidFill>
                  <a:schemeClr val="bg1"/>
                </a:solidFill>
              </a:rPr>
              <a:t>Anatomical landmarks</a:t>
            </a:r>
          </a:p>
        </p:txBody>
      </p:sp>
    </p:spTree>
    <p:extLst>
      <p:ext uri="{BB962C8B-B14F-4D97-AF65-F5344CB8AC3E}">
        <p14:creationId xmlns:p14="http://schemas.microsoft.com/office/powerpoint/2010/main" val="3664551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Queensland Trauma Education">
  <a:themeElements>
    <a:clrScheme name="QTE">
      <a:dk1>
        <a:srgbClr val="000000"/>
      </a:dk1>
      <a:lt1>
        <a:srgbClr val="FFFFFF"/>
      </a:lt1>
      <a:dk2>
        <a:srgbClr val="D9D9D6"/>
      </a:dk2>
      <a:lt2>
        <a:srgbClr val="FFFFFF"/>
      </a:lt2>
      <a:accent1>
        <a:srgbClr val="DD3041"/>
      </a:accent1>
      <a:accent2>
        <a:srgbClr val="74438F"/>
      </a:accent2>
      <a:accent3>
        <a:srgbClr val="CFDD27"/>
      </a:accent3>
      <a:accent4>
        <a:srgbClr val="AD92BC"/>
      </a:accent4>
      <a:accent5>
        <a:srgbClr val="933C67"/>
      </a:accent5>
      <a:accent6>
        <a:srgbClr val="FFFFFF"/>
      </a:accent6>
      <a:hlink>
        <a:srgbClr val="DD3041"/>
      </a:hlink>
      <a:folHlink>
        <a:srgbClr val="98304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nhhs-powerpoint-wide.potx" id="{331B9A69-0BF6-40AA-80EA-C2F5859E17B2}" vid="{477BE4B4-0745-49C5-8AA2-BF02986C6C1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86A212A6718334DB3A85D092D2F4AB6" ma:contentTypeVersion="20" ma:contentTypeDescription="Create a new document." ma:contentTypeScope="" ma:versionID="516ff11623d934efd36c838437f12b72">
  <xsd:schema xmlns:xsd="http://www.w3.org/2001/XMLSchema" xmlns:xs="http://www.w3.org/2001/XMLSchema" xmlns:p="http://schemas.microsoft.com/office/2006/metadata/properties" xmlns:ns2="2ba7576e-aa08-427d-86d5-e008777fc882" xmlns:ns3="8a29ac11-a018-477a-8893-625b48d03668" xmlns:ns4="3e035340-2944-4727-9f74-27603fa6c14a" targetNamespace="http://schemas.microsoft.com/office/2006/metadata/properties" ma:root="true" ma:fieldsID="b152654d1f3461e00233c41f16444883" ns2:_="" ns3:_="" ns4:_="">
    <xsd:import namespace="2ba7576e-aa08-427d-86d5-e008777fc882"/>
    <xsd:import namespace="8a29ac11-a018-477a-8893-625b48d03668"/>
    <xsd:import namespace="3e035340-2944-4727-9f74-27603fa6c14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Collateraltype" minOccurs="0"/>
                <xsd:element ref="ns2:lcf76f155ced4ddcb4097134ff3c332f" minOccurs="0"/>
                <xsd:element ref="ns4:TaxCatchAll" minOccurs="0"/>
                <xsd:element ref="ns2:Comment"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a7576e-aa08-427d-86d5-e008777fc8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Collateraltype" ma:index="21" nillable="true" ma:displayName="Collateral type" ma:format="Dropdown" ma:internalName="Collateraltype">
      <xsd:simpleType>
        <xsd:restriction base="dms:Choice">
          <xsd:enumeration value="Poster"/>
          <xsd:enumeration value="Web banner"/>
          <xsd:enumeration value="Flyer"/>
          <xsd:enumeration value="Screensaver"/>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98e950ff-f1bc-4f65-9ab7-38c216eebbce" ma:termSetId="09814cd3-568e-fe90-9814-8d621ff8fb84" ma:anchorId="fba54fb3-c3e1-fe81-a776-ca4b69148c4d" ma:open="true" ma:isKeyword="false">
      <xsd:complexType>
        <xsd:sequence>
          <xsd:element ref="pc:Terms" minOccurs="0" maxOccurs="1"/>
        </xsd:sequence>
      </xsd:complexType>
    </xsd:element>
    <xsd:element name="Comment" ma:index="25" nillable="true" ma:displayName="Comment" ma:format="Dropdown" ma:internalName="Comment">
      <xsd:simpleType>
        <xsd:restriction base="dms:Text">
          <xsd:maxLength value="255"/>
        </xsd:restrictio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a29ac11-a018-477a-8893-625b48d03668"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e035340-2944-4727-9f74-27603fa6c14a"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b0ae6d1e-c87c-42e2-a515-0a94cc28352f}" ma:internalName="TaxCatchAll" ma:showField="CatchAllData" ma:web="8a29ac11-a018-477a-8893-625b48d0366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omment xmlns="2ba7576e-aa08-427d-86d5-e008777fc882" xsi:nil="true"/>
    <lcf76f155ced4ddcb4097134ff3c332f xmlns="2ba7576e-aa08-427d-86d5-e008777fc882">
      <Terms xmlns="http://schemas.microsoft.com/office/infopath/2007/PartnerControls"/>
    </lcf76f155ced4ddcb4097134ff3c332f>
    <TaxCatchAll xmlns="3e035340-2944-4727-9f74-27603fa6c14a" xsi:nil="true"/>
    <Collateraltype xmlns="2ba7576e-aa08-427d-86d5-e008777fc882" xsi:nil="true"/>
  </documentManagement>
</p:properties>
</file>

<file path=customXml/itemProps1.xml><?xml version="1.0" encoding="utf-8"?>
<ds:datastoreItem xmlns:ds="http://schemas.openxmlformats.org/officeDocument/2006/customXml" ds:itemID="{C865FD3F-B291-4353-86F7-9B8D9EB21A34}">
  <ds:schemaRefs>
    <ds:schemaRef ds:uri="http://schemas.microsoft.com/sharepoint/v3/contenttype/forms"/>
  </ds:schemaRefs>
</ds:datastoreItem>
</file>

<file path=customXml/itemProps2.xml><?xml version="1.0" encoding="utf-8"?>
<ds:datastoreItem xmlns:ds="http://schemas.openxmlformats.org/officeDocument/2006/customXml" ds:itemID="{4EE11741-C46C-4AC0-B894-CABF587F8D5A}"/>
</file>

<file path=customXml/itemProps3.xml><?xml version="1.0" encoding="utf-8"?>
<ds:datastoreItem xmlns:ds="http://schemas.openxmlformats.org/officeDocument/2006/customXml" ds:itemID="{E9EA7639-C6E2-4A1F-A6D1-4B9D8F3CA202}">
  <ds:schemaRefs>
    <ds:schemaRef ds:uri="8a29ac11-a018-477a-8893-625b48d03668"/>
    <ds:schemaRef ds:uri="http://schemas.microsoft.com/office/2006/documentManagement/types"/>
    <ds:schemaRef ds:uri="http://purl.org/dc/elements/1.1/"/>
    <ds:schemaRef ds:uri="http://www.w3.org/XML/1998/namespace"/>
    <ds:schemaRef ds:uri="http://purl.org/dc/dcmitype/"/>
    <ds:schemaRef ds:uri="http://schemas.microsoft.com/office/infopath/2007/PartnerControls"/>
    <ds:schemaRef ds:uri="http://schemas.openxmlformats.org/package/2006/metadata/core-properties"/>
    <ds:schemaRef ds:uri="2ba7576e-aa08-427d-86d5-e008777fc882"/>
    <ds:schemaRef ds:uri="3e035340-2944-4727-9f74-27603fa6c14a"/>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3045</TotalTime>
  <Words>995</Words>
  <Application>Microsoft Office PowerPoint</Application>
  <PresentationFormat>Widescreen</PresentationFormat>
  <Paragraphs>124</Paragraphs>
  <Slides>19</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Courier New</vt:lpstr>
      <vt:lpstr>Queensland Trauma Education</vt:lpstr>
      <vt:lpstr>Escharotomy in  severe burns​</vt:lpstr>
      <vt:lpstr>Case study</vt:lpstr>
      <vt:lpstr>Initial Management:</vt:lpstr>
      <vt:lpstr>Case progress</vt:lpstr>
      <vt:lpstr>ANZBA Guideline</vt:lpstr>
      <vt:lpstr>Indications for Escharotomy​ (Chest)</vt:lpstr>
      <vt:lpstr>Indications for Escharotomy​ (Limbs)</vt:lpstr>
      <vt:lpstr>Limbs</vt:lpstr>
      <vt:lpstr>Anatomical landmarks</vt:lpstr>
      <vt:lpstr>Recommended lines of escharotomy</vt:lpstr>
      <vt:lpstr>Preparation</vt:lpstr>
      <vt:lpstr>Procedure</vt:lpstr>
      <vt:lpstr>Upper limb</vt:lpstr>
      <vt:lpstr>Lower limb</vt:lpstr>
      <vt:lpstr>PowerPoint Presentation</vt:lpstr>
      <vt:lpstr>Tips and tricks​</vt:lpstr>
      <vt:lpstr>References​</vt:lpstr>
      <vt:lpstr>Acknowledgements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 for using this template</dc:title>
  <dc:creator>Rebecca Launder</dc:creator>
  <cp:lastModifiedBy>Laura Owens</cp:lastModifiedBy>
  <cp:revision>37</cp:revision>
  <dcterms:created xsi:type="dcterms:W3CDTF">2021-05-19T23:51:26Z</dcterms:created>
  <dcterms:modified xsi:type="dcterms:W3CDTF">2023-03-22T12:07:48Z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0x010100586A212A6718334DB3A85D092D2F4AB6</vt:lpwstr>
  </property>
  <property fmtid="{D5CDD505-2E9C-101B-9397-08002B2CF9AE}" pid="3" name="MediaServiceImageTags">
    <vt:lpwstr/>
  </property>
</Properties>
</file>