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36A3-A997-0F4D-89DD-453A3B7D1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84E64-8E42-AF4E-BCC0-56257604D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63BCE-53EB-064F-8CF3-06C2DA32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D780-8A1D-ED44-9C92-78990108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02B5E-7CF5-654F-99C4-E2493491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9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0EE4-E7F5-4644-9B2E-B9C374EA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1B666-71F1-1249-A3AE-5AE00895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66F47-4CBA-D64F-A328-092DFA96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7640D-1701-DC4A-9E4B-D3D92D53F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80955-F08F-F142-968E-937DAE3A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C40EC-6B62-FC46-8FF5-28FCC03F3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F7382-0A31-664C-AF17-301A3434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F6CAA-02FA-ED4D-A4A3-E9C5CA2BD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0B710-0559-FF41-831B-D0E2D35E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3019-3F77-9A4B-97D5-F08AEAEB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3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B819-0ADB-E848-A9A6-539081CA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9806-06D0-7A41-B4EC-4B4B0E737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2ED4D-90B3-E041-BF5D-F1ECDE13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DB91D-F7F5-DA4B-A780-C527463C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D61C7-CC4F-1F48-99FB-8B26531F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3AF7-FA98-CC46-AED2-2464E5877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5B5AF-6866-784F-BDE8-B2DEB8C01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42363-CE1E-FF48-A56F-E69CFD9B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A95BA-9D2F-BF4A-B797-3E215F14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2D07A-8456-E642-B9A9-8E290E02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6641-4531-C14D-AA2F-C3C632D0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65AE7-0B2F-3F4B-8C0B-A74C0AE5F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73329-FB6A-5542-8903-C10692B27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774B0-092B-FF46-A214-1617A7A7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67803-F1B4-F540-9A99-B40450F7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D216A-8A1D-8646-8356-318253B5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8571-185D-134D-B9E8-1172AF70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67137-D4EE-BF47-B905-E7452152B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E931E-5525-3C43-B391-8BED83696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82BEF-D1DF-514C-A8A9-7B34B4ECB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7ECFA-4F71-6C45-84E0-CE2EAE436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2AAB7-39D2-8B4B-8F7B-9EB476A3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DDA72-4B0E-194C-8FED-1448F72A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18A3C-9EA3-5D40-B352-007D8F25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7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E111-338D-8248-86A8-B83F2E68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C7F61-475D-1341-9ED8-02879789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974CD-C25B-2742-AE52-DBE2F9FD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375FA-764D-A842-B29E-6F826DD53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686D52-E6B4-3148-8318-10FFED9B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009797-C44A-FE49-9FA9-CC9D4C13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B3BA0-CB63-8145-82D1-4380AB63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30BF-30D1-1A43-86FD-6A2A356A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B11D4-7B67-C54A-9750-0947000CD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BB4A2-4756-8B4D-B12E-0A3AF4177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F0873-1680-6842-AF01-70701813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337EB-6B89-5540-A3DF-3146E991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C6F72-EE9D-2F4B-B7E4-9CF32078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0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79A4-46DF-B543-8C06-4A04C4BE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5FA5C-F572-A143-AB97-24F7C3F60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A83A2-77DC-6D40-9B67-61E64E61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11AEA-C7B0-E04A-8873-DB9C5FAB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B6BC5-4BD7-314C-A764-37EDEAE46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D7F12-F1D2-CB48-9A54-A9BBA5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8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A1B64F-4FCE-8842-BF56-9494E78F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716A2-7C66-0545-A33D-8D06CB7B9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FE258-8ABC-EB47-8226-1E738E0AB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E6678-776B-6949-BE07-C77323AE4226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D538C-43B6-1F4D-ACCE-E3DA59347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90C5-05C1-BE4F-A5FC-33EF2CA46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2110-1ACD-664C-BB00-0F503B4C4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1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01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23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03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2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31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55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58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Launder</dc:creator>
  <cp:lastModifiedBy>Rebecca Launder</cp:lastModifiedBy>
  <cp:revision>16</cp:revision>
  <cp:lastPrinted>2019-11-05T05:08:30Z</cp:lastPrinted>
  <dcterms:created xsi:type="dcterms:W3CDTF">2019-10-31T10:21:41Z</dcterms:created>
  <dcterms:modified xsi:type="dcterms:W3CDTF">2021-04-09T03:26:51Z</dcterms:modified>
</cp:coreProperties>
</file>