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handoutMasterIdLst>
    <p:handoutMasterId r:id="rId16"/>
  </p:handoutMasterIdLst>
  <p:sldIdLst>
    <p:sldId id="293" r:id="rId5"/>
    <p:sldId id="307" r:id="rId6"/>
    <p:sldId id="309" r:id="rId7"/>
    <p:sldId id="310" r:id="rId8"/>
    <p:sldId id="311" r:id="rId9"/>
    <p:sldId id="312" r:id="rId10"/>
    <p:sldId id="305" r:id="rId11"/>
    <p:sldId id="306" r:id="rId12"/>
    <p:sldId id="313" r:id="rId13"/>
    <p:sldId id="29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793" userDrawn="1">
          <p15:clr>
            <a:srgbClr val="A4A3A4"/>
          </p15:clr>
        </p15:guide>
        <p15:guide id="4" pos="7348" userDrawn="1">
          <p15:clr>
            <a:srgbClr val="A4A3A4"/>
          </p15:clr>
        </p15:guide>
        <p15:guide id="5" pos="33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14D"/>
    <a:srgbClr val="007E8E"/>
    <a:srgbClr val="00ADAD"/>
    <a:srgbClr val="00ADFF"/>
    <a:srgbClr val="333333"/>
    <a:srgbClr val="00539B"/>
    <a:srgbClr val="F01D27"/>
    <a:srgbClr val="D8C726"/>
    <a:srgbClr val="77BD43"/>
    <a:srgbClr val="F08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3D86D-0787-2041-B20B-8FD5E3BE8B51}" v="30" dt="2021-09-13T04:23:49.006"/>
    <p1510:client id="{68A699DF-40B3-3DAE-5593-8946B83591AC}" v="18" dt="2021-09-13T04:28:25.6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0" autoAdjust="0"/>
    <p:restoredTop sz="96327" autoAdjust="0"/>
  </p:normalViewPr>
  <p:slideViewPr>
    <p:cSldViewPr showGuides="1">
      <p:cViewPr varScale="1">
        <p:scale>
          <a:sx n="123" d="100"/>
          <a:sy n="123" d="100"/>
        </p:scale>
        <p:origin x="1136" y="192"/>
      </p:cViewPr>
      <p:guideLst>
        <p:guide orient="horz" pos="2160"/>
        <p:guide pos="3840"/>
        <p:guide orient="horz" pos="3793"/>
        <p:guide pos="7348"/>
        <p:guide pos="332"/>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09" d="100"/>
          <a:sy n="109" d="100"/>
        </p:scale>
        <p:origin x="2872"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Launder" userId="S::rebecca.launder@health.qld.gov.au::b63acb42-1496-43fd-985d-72ede9da6f1d" providerId="AD" clId="Web-{68A699DF-40B3-3DAE-5593-8946B83591AC}"/>
    <pc:docChg chg="addSld modSld sldOrd">
      <pc:chgData name="Rebecca Launder" userId="S::rebecca.launder@health.qld.gov.au::b63acb42-1496-43fd-985d-72ede9da6f1d" providerId="AD" clId="Web-{68A699DF-40B3-3DAE-5593-8946B83591AC}" dt="2021-09-13T04:28:23.721" v="9" actId="20577"/>
      <pc:docMkLst>
        <pc:docMk/>
      </pc:docMkLst>
      <pc:sldChg chg="modSp add ord replId">
        <pc:chgData name="Rebecca Launder" userId="S::rebecca.launder@health.qld.gov.au::b63acb42-1496-43fd-985d-72ede9da6f1d" providerId="AD" clId="Web-{68A699DF-40B3-3DAE-5593-8946B83591AC}" dt="2021-09-13T04:28:23.721" v="9" actId="20577"/>
        <pc:sldMkLst>
          <pc:docMk/>
          <pc:sldMk cId="1117523694" sldId="313"/>
        </pc:sldMkLst>
        <pc:spChg chg="mod">
          <ac:chgData name="Rebecca Launder" userId="S::rebecca.launder@health.qld.gov.au::b63acb42-1496-43fd-985d-72ede9da6f1d" providerId="AD" clId="Web-{68A699DF-40B3-3DAE-5593-8946B83591AC}" dt="2021-09-13T04:27:40.861" v="4" actId="20577"/>
          <ac:spMkLst>
            <pc:docMk/>
            <pc:sldMk cId="1117523694" sldId="313"/>
            <ac:spMk id="2" creationId="{86C0E6C7-06F0-7B44-BA95-FE6A3D5DD4CD}"/>
          </ac:spMkLst>
        </pc:spChg>
        <pc:spChg chg="mod">
          <ac:chgData name="Rebecca Launder" userId="S::rebecca.launder@health.qld.gov.au::b63acb42-1496-43fd-985d-72ede9da6f1d" providerId="AD" clId="Web-{68A699DF-40B3-3DAE-5593-8946B83591AC}" dt="2021-09-13T04:28:23.721" v="9" actId="20577"/>
          <ac:spMkLst>
            <pc:docMk/>
            <pc:sldMk cId="1117523694" sldId="313"/>
            <ac:spMk id="3" creationId="{C140C6C8-4CB5-FA4C-AF65-8237531D3927}"/>
          </ac:spMkLst>
        </pc:spChg>
      </pc:sldChg>
    </pc:docChg>
  </pc:docChgLst>
  <pc:docChgLst>
    <pc:chgData name="Kimberly Ballinger" userId="S::kimberly.ballinger@health.qld.gov.au::a6c165a9-cccd-4eea-9732-6900332a3343" providerId="AD" clId="Web-{69BA354C-0BDD-BA5E-9E6E-AC7B7EC5A850}"/>
    <pc:docChg chg="addSld delSld modSld">
      <pc:chgData name="Kimberly Ballinger" userId="S::kimberly.ballinger@health.qld.gov.au::a6c165a9-cccd-4eea-9732-6900332a3343" providerId="AD" clId="Web-{69BA354C-0BDD-BA5E-9E6E-AC7B7EC5A850}" dt="2021-09-11T05:51:04.615" v="111"/>
      <pc:docMkLst>
        <pc:docMk/>
      </pc:docMkLst>
      <pc:sldChg chg="del">
        <pc:chgData name="Kimberly Ballinger" userId="S::kimberly.ballinger@health.qld.gov.au::a6c165a9-cccd-4eea-9732-6900332a3343" providerId="AD" clId="Web-{69BA354C-0BDD-BA5E-9E6E-AC7B7EC5A850}" dt="2021-09-11T05:45:00.865" v="35"/>
        <pc:sldMkLst>
          <pc:docMk/>
          <pc:sldMk cId="2516766007" sldId="262"/>
        </pc:sldMkLst>
      </pc:sldChg>
      <pc:sldChg chg="modSp">
        <pc:chgData name="Kimberly Ballinger" userId="S::kimberly.ballinger@health.qld.gov.au::a6c165a9-cccd-4eea-9732-6900332a3343" providerId="AD" clId="Web-{69BA354C-0BDD-BA5E-9E6E-AC7B7EC5A850}" dt="2021-09-11T05:43:49.239" v="28" actId="20577"/>
        <pc:sldMkLst>
          <pc:docMk/>
          <pc:sldMk cId="3583272736" sldId="293"/>
        </pc:sldMkLst>
        <pc:spChg chg="mod">
          <ac:chgData name="Kimberly Ballinger" userId="S::kimberly.ballinger@health.qld.gov.au::a6c165a9-cccd-4eea-9732-6900332a3343" providerId="AD" clId="Web-{69BA354C-0BDD-BA5E-9E6E-AC7B7EC5A850}" dt="2021-09-11T05:43:34.864" v="9" actId="1076"/>
          <ac:spMkLst>
            <pc:docMk/>
            <pc:sldMk cId="3583272736" sldId="293"/>
            <ac:spMk id="2" creationId="{A8D8E131-E953-AE4B-BD2F-2CCDC1A93062}"/>
          </ac:spMkLst>
        </pc:spChg>
        <pc:spChg chg="mod">
          <ac:chgData name="Kimberly Ballinger" userId="S::kimberly.ballinger@health.qld.gov.au::a6c165a9-cccd-4eea-9732-6900332a3343" providerId="AD" clId="Web-{69BA354C-0BDD-BA5E-9E6E-AC7B7EC5A850}" dt="2021-09-11T05:43:49.239" v="28" actId="20577"/>
          <ac:spMkLst>
            <pc:docMk/>
            <pc:sldMk cId="3583272736" sldId="293"/>
            <ac:spMk id="3" creationId="{881E3AF8-7A74-8241-BF61-8F1299FF0787}"/>
          </ac:spMkLst>
        </pc:spChg>
        <pc:spChg chg="mod">
          <ac:chgData name="Kimberly Ballinger" userId="S::kimberly.ballinger@health.qld.gov.au::a6c165a9-cccd-4eea-9732-6900332a3343" providerId="AD" clId="Web-{69BA354C-0BDD-BA5E-9E6E-AC7B7EC5A850}" dt="2021-09-11T05:42:43.534" v="4" actId="20577"/>
          <ac:spMkLst>
            <pc:docMk/>
            <pc:sldMk cId="3583272736" sldId="293"/>
            <ac:spMk id="5" creationId="{7CCF1917-4CDC-944D-BA4C-36AF0D0176B0}"/>
          </ac:spMkLst>
        </pc:spChg>
      </pc:sldChg>
      <pc:sldChg chg="modSp new">
        <pc:chgData name="Kimberly Ballinger" userId="S::kimberly.ballinger@health.qld.gov.au::a6c165a9-cccd-4eea-9732-6900332a3343" providerId="AD" clId="Web-{69BA354C-0BDD-BA5E-9E6E-AC7B7EC5A850}" dt="2021-09-11T05:44:42.537" v="34" actId="20577"/>
        <pc:sldMkLst>
          <pc:docMk/>
          <pc:sldMk cId="3294324424" sldId="300"/>
        </pc:sldMkLst>
        <pc:spChg chg="mod">
          <ac:chgData name="Kimberly Ballinger" userId="S::kimberly.ballinger@health.qld.gov.au::a6c165a9-cccd-4eea-9732-6900332a3343" providerId="AD" clId="Web-{69BA354C-0BDD-BA5E-9E6E-AC7B7EC5A850}" dt="2021-09-11T05:44:09.364" v="31" actId="20577"/>
          <ac:spMkLst>
            <pc:docMk/>
            <pc:sldMk cId="3294324424" sldId="300"/>
            <ac:spMk id="2" creationId="{3CD4B84F-3C0D-49EA-8763-716CADBCB5B2}"/>
          </ac:spMkLst>
        </pc:spChg>
        <pc:spChg chg="mod">
          <ac:chgData name="Kimberly Ballinger" userId="S::kimberly.ballinger@health.qld.gov.au::a6c165a9-cccd-4eea-9732-6900332a3343" providerId="AD" clId="Web-{69BA354C-0BDD-BA5E-9E6E-AC7B7EC5A850}" dt="2021-09-11T05:44:42.537" v="34" actId="20577"/>
          <ac:spMkLst>
            <pc:docMk/>
            <pc:sldMk cId="3294324424" sldId="300"/>
            <ac:spMk id="3" creationId="{06536BA6-84AC-4F8D-A5BC-E871BA20844F}"/>
          </ac:spMkLst>
        </pc:spChg>
      </pc:sldChg>
      <pc:sldChg chg="modSp new">
        <pc:chgData name="Kimberly Ballinger" userId="S::kimberly.ballinger@health.qld.gov.au::a6c165a9-cccd-4eea-9732-6900332a3343" providerId="AD" clId="Web-{69BA354C-0BDD-BA5E-9E6E-AC7B7EC5A850}" dt="2021-09-11T05:45:37.116" v="40" actId="20577"/>
        <pc:sldMkLst>
          <pc:docMk/>
          <pc:sldMk cId="1224698867" sldId="301"/>
        </pc:sldMkLst>
        <pc:spChg chg="mod">
          <ac:chgData name="Kimberly Ballinger" userId="S::kimberly.ballinger@health.qld.gov.au::a6c165a9-cccd-4eea-9732-6900332a3343" providerId="AD" clId="Web-{69BA354C-0BDD-BA5E-9E6E-AC7B7EC5A850}" dt="2021-09-11T05:45:15.741" v="38" actId="20577"/>
          <ac:spMkLst>
            <pc:docMk/>
            <pc:sldMk cId="1224698867" sldId="301"/>
            <ac:spMk id="2" creationId="{767227CD-A0E9-4577-A433-8E409E8EEE46}"/>
          </ac:spMkLst>
        </pc:spChg>
        <pc:spChg chg="mod">
          <ac:chgData name="Kimberly Ballinger" userId="S::kimberly.ballinger@health.qld.gov.au::a6c165a9-cccd-4eea-9732-6900332a3343" providerId="AD" clId="Web-{69BA354C-0BDD-BA5E-9E6E-AC7B7EC5A850}" dt="2021-09-11T05:45:37.116" v="40" actId="20577"/>
          <ac:spMkLst>
            <pc:docMk/>
            <pc:sldMk cId="1224698867" sldId="301"/>
            <ac:spMk id="3" creationId="{23A7C1FE-2BDF-4F0C-850C-232ED5E064CD}"/>
          </ac:spMkLst>
        </pc:spChg>
      </pc:sldChg>
      <pc:sldChg chg="modSp new">
        <pc:chgData name="Kimberly Ballinger" userId="S::kimberly.ballinger@health.qld.gov.au::a6c165a9-cccd-4eea-9732-6900332a3343" providerId="AD" clId="Web-{69BA354C-0BDD-BA5E-9E6E-AC7B7EC5A850}" dt="2021-09-11T05:46:05.710" v="44" actId="20577"/>
        <pc:sldMkLst>
          <pc:docMk/>
          <pc:sldMk cId="1100300009" sldId="302"/>
        </pc:sldMkLst>
        <pc:spChg chg="mod">
          <ac:chgData name="Kimberly Ballinger" userId="S::kimberly.ballinger@health.qld.gov.au::a6c165a9-cccd-4eea-9732-6900332a3343" providerId="AD" clId="Web-{69BA354C-0BDD-BA5E-9E6E-AC7B7EC5A850}" dt="2021-09-11T05:45:50.944" v="43" actId="20577"/>
          <ac:spMkLst>
            <pc:docMk/>
            <pc:sldMk cId="1100300009" sldId="302"/>
            <ac:spMk id="2" creationId="{D08435B4-5E71-47BB-9716-0C506DD8AEE9}"/>
          </ac:spMkLst>
        </pc:spChg>
        <pc:spChg chg="mod">
          <ac:chgData name="Kimberly Ballinger" userId="S::kimberly.ballinger@health.qld.gov.au::a6c165a9-cccd-4eea-9732-6900332a3343" providerId="AD" clId="Web-{69BA354C-0BDD-BA5E-9E6E-AC7B7EC5A850}" dt="2021-09-11T05:46:05.710" v="44" actId="20577"/>
          <ac:spMkLst>
            <pc:docMk/>
            <pc:sldMk cId="1100300009" sldId="302"/>
            <ac:spMk id="3" creationId="{63AAFF51-1C1E-46F0-B645-A84F3E15A6CD}"/>
          </ac:spMkLst>
        </pc:spChg>
      </pc:sldChg>
      <pc:sldChg chg="modSp new">
        <pc:chgData name="Kimberly Ballinger" userId="S::kimberly.ballinger@health.qld.gov.au::a6c165a9-cccd-4eea-9732-6900332a3343" providerId="AD" clId="Web-{69BA354C-0BDD-BA5E-9E6E-AC7B7EC5A850}" dt="2021-09-11T05:46:55.636" v="61" actId="20577"/>
        <pc:sldMkLst>
          <pc:docMk/>
          <pc:sldMk cId="248931107" sldId="303"/>
        </pc:sldMkLst>
        <pc:spChg chg="mod">
          <ac:chgData name="Kimberly Ballinger" userId="S::kimberly.ballinger@health.qld.gov.au::a6c165a9-cccd-4eea-9732-6900332a3343" providerId="AD" clId="Web-{69BA354C-0BDD-BA5E-9E6E-AC7B7EC5A850}" dt="2021-09-11T05:46:22.492" v="46" actId="20577"/>
          <ac:spMkLst>
            <pc:docMk/>
            <pc:sldMk cId="248931107" sldId="303"/>
            <ac:spMk id="2" creationId="{B85062DB-66E3-45A1-8406-A10F474CA088}"/>
          </ac:spMkLst>
        </pc:spChg>
        <pc:spChg chg="mod">
          <ac:chgData name="Kimberly Ballinger" userId="S::kimberly.ballinger@health.qld.gov.au::a6c165a9-cccd-4eea-9732-6900332a3343" providerId="AD" clId="Web-{69BA354C-0BDD-BA5E-9E6E-AC7B7EC5A850}" dt="2021-09-11T05:46:55.636" v="61" actId="20577"/>
          <ac:spMkLst>
            <pc:docMk/>
            <pc:sldMk cId="248931107" sldId="303"/>
            <ac:spMk id="3" creationId="{A887F1B8-E818-49EF-B75E-AFF3F8F5FCD6}"/>
          </ac:spMkLst>
        </pc:spChg>
      </pc:sldChg>
      <pc:sldChg chg="modSp new">
        <pc:chgData name="Kimberly Ballinger" userId="S::kimberly.ballinger@health.qld.gov.au::a6c165a9-cccd-4eea-9732-6900332a3343" providerId="AD" clId="Web-{69BA354C-0BDD-BA5E-9E6E-AC7B7EC5A850}" dt="2021-09-11T05:48:23.184" v="76" actId="20577"/>
        <pc:sldMkLst>
          <pc:docMk/>
          <pc:sldMk cId="1402317630" sldId="304"/>
        </pc:sldMkLst>
        <pc:spChg chg="mod">
          <ac:chgData name="Kimberly Ballinger" userId="S::kimberly.ballinger@health.qld.gov.au::a6c165a9-cccd-4eea-9732-6900332a3343" providerId="AD" clId="Web-{69BA354C-0BDD-BA5E-9E6E-AC7B7EC5A850}" dt="2021-09-11T05:47:16.620" v="63" actId="20577"/>
          <ac:spMkLst>
            <pc:docMk/>
            <pc:sldMk cId="1402317630" sldId="304"/>
            <ac:spMk id="2" creationId="{78BBBE58-E24A-4E82-9009-5DF5E6450FCC}"/>
          </ac:spMkLst>
        </pc:spChg>
        <pc:spChg chg="mod">
          <ac:chgData name="Kimberly Ballinger" userId="S::kimberly.ballinger@health.qld.gov.au::a6c165a9-cccd-4eea-9732-6900332a3343" providerId="AD" clId="Web-{69BA354C-0BDD-BA5E-9E6E-AC7B7EC5A850}" dt="2021-09-11T05:48:23.184" v="76" actId="20577"/>
          <ac:spMkLst>
            <pc:docMk/>
            <pc:sldMk cId="1402317630" sldId="304"/>
            <ac:spMk id="3" creationId="{611F0D0C-762C-4BC6-8137-FECA4D5A95E6}"/>
          </ac:spMkLst>
        </pc:spChg>
      </pc:sldChg>
      <pc:sldChg chg="addSp delSp modSp new mod modClrScheme chgLayout">
        <pc:chgData name="Kimberly Ballinger" userId="S::kimberly.ballinger@health.qld.gov.au::a6c165a9-cccd-4eea-9732-6900332a3343" providerId="AD" clId="Web-{69BA354C-0BDD-BA5E-9E6E-AC7B7EC5A850}" dt="2021-09-11T05:49:17.810" v="91" actId="14100"/>
        <pc:sldMkLst>
          <pc:docMk/>
          <pc:sldMk cId="1679212050" sldId="305"/>
        </pc:sldMkLst>
        <pc:spChg chg="mod ord">
          <ac:chgData name="Kimberly Ballinger" userId="S::kimberly.ballinger@health.qld.gov.au::a6c165a9-cccd-4eea-9732-6900332a3343" providerId="AD" clId="Web-{69BA354C-0BDD-BA5E-9E6E-AC7B7EC5A850}" dt="2021-09-11T05:49:04.841" v="89"/>
          <ac:spMkLst>
            <pc:docMk/>
            <pc:sldMk cId="1679212050" sldId="305"/>
            <ac:spMk id="2" creationId="{CC4F248D-5AA8-4D01-890F-3EB0D43F183B}"/>
          </ac:spMkLst>
        </pc:spChg>
        <pc:spChg chg="del">
          <ac:chgData name="Kimberly Ballinger" userId="S::kimberly.ballinger@health.qld.gov.au::a6c165a9-cccd-4eea-9732-6900332a3343" providerId="AD" clId="Web-{69BA354C-0BDD-BA5E-9E6E-AC7B7EC5A850}" dt="2021-09-11T05:48:42.450" v="82"/>
          <ac:spMkLst>
            <pc:docMk/>
            <pc:sldMk cId="1679212050" sldId="305"/>
            <ac:spMk id="3" creationId="{1AEBFB50-732F-41A4-AD46-EDA79A7CD5A5}"/>
          </ac:spMkLst>
        </pc:spChg>
        <pc:spChg chg="mod">
          <ac:chgData name="Kimberly Ballinger" userId="S::kimberly.ballinger@health.qld.gov.au::a6c165a9-cccd-4eea-9732-6900332a3343" providerId="AD" clId="Web-{69BA354C-0BDD-BA5E-9E6E-AC7B7EC5A850}" dt="2021-09-11T05:49:04.841" v="89"/>
          <ac:spMkLst>
            <pc:docMk/>
            <pc:sldMk cId="1679212050" sldId="305"/>
            <ac:spMk id="4" creationId="{5375C3CF-5210-480E-B94C-983A8FB95292}"/>
          </ac:spMkLst>
        </pc:spChg>
        <pc:spChg chg="add del mod">
          <ac:chgData name="Kimberly Ballinger" userId="S::kimberly.ballinger@health.qld.gov.au::a6c165a9-cccd-4eea-9732-6900332a3343" providerId="AD" clId="Web-{69BA354C-0BDD-BA5E-9E6E-AC7B7EC5A850}" dt="2021-09-11T05:49:04.841" v="88"/>
          <ac:spMkLst>
            <pc:docMk/>
            <pc:sldMk cId="1679212050" sldId="305"/>
            <ac:spMk id="7" creationId="{E1272A95-9D80-42BE-BF5B-6644856A76A9}"/>
          </ac:spMkLst>
        </pc:spChg>
        <pc:spChg chg="add mod">
          <ac:chgData name="Kimberly Ballinger" userId="S::kimberly.ballinger@health.qld.gov.au::a6c165a9-cccd-4eea-9732-6900332a3343" providerId="AD" clId="Web-{69BA354C-0BDD-BA5E-9E6E-AC7B7EC5A850}" dt="2021-09-11T05:49:04.841" v="89"/>
          <ac:spMkLst>
            <pc:docMk/>
            <pc:sldMk cId="1679212050" sldId="305"/>
            <ac:spMk id="8" creationId="{61A4BB2D-AF67-4FB6-968B-828E2769D538}"/>
          </ac:spMkLst>
        </pc:spChg>
        <pc:spChg chg="add del mod">
          <ac:chgData name="Kimberly Ballinger" userId="S::kimberly.ballinger@health.qld.gov.au::a6c165a9-cccd-4eea-9732-6900332a3343" providerId="AD" clId="Web-{69BA354C-0BDD-BA5E-9E6E-AC7B7EC5A850}" dt="2021-09-11T05:48:58.153" v="86"/>
          <ac:spMkLst>
            <pc:docMk/>
            <pc:sldMk cId="1679212050" sldId="305"/>
            <ac:spMk id="10" creationId="{30A2E1DB-2ABB-4149-9269-2DE56DA9E655}"/>
          </ac:spMkLst>
        </pc:spChg>
        <pc:picChg chg="add mod ord">
          <ac:chgData name="Kimberly Ballinger" userId="S::kimberly.ballinger@health.qld.gov.au::a6c165a9-cccd-4eea-9732-6900332a3343" providerId="AD" clId="Web-{69BA354C-0BDD-BA5E-9E6E-AC7B7EC5A850}" dt="2021-09-11T05:49:17.810" v="91" actId="14100"/>
          <ac:picMkLst>
            <pc:docMk/>
            <pc:sldMk cId="1679212050" sldId="305"/>
            <ac:picMk id="5" creationId="{1854A7E3-99A6-4CFE-96FA-A8EAE7277ADC}"/>
          </ac:picMkLst>
        </pc:picChg>
      </pc:sldChg>
      <pc:sldChg chg="delSp modSp new">
        <pc:chgData name="Kimberly Ballinger" userId="S::kimberly.ballinger@health.qld.gov.au::a6c165a9-cccd-4eea-9732-6900332a3343" providerId="AD" clId="Web-{69BA354C-0BDD-BA5E-9E6E-AC7B7EC5A850}" dt="2021-09-11T05:49:59.295" v="110"/>
        <pc:sldMkLst>
          <pc:docMk/>
          <pc:sldMk cId="1757666822" sldId="306"/>
        </pc:sldMkLst>
        <pc:spChg chg="del">
          <ac:chgData name="Kimberly Ballinger" userId="S::kimberly.ballinger@health.qld.gov.au::a6c165a9-cccd-4eea-9732-6900332a3343" providerId="AD" clId="Web-{69BA354C-0BDD-BA5E-9E6E-AC7B7EC5A850}" dt="2021-09-11T05:49:59.295" v="110"/>
          <ac:spMkLst>
            <pc:docMk/>
            <pc:sldMk cId="1757666822" sldId="306"/>
            <ac:spMk id="2" creationId="{17125985-625F-40C3-99CD-2D7CF86D00F0}"/>
          </ac:spMkLst>
        </pc:spChg>
        <pc:spChg chg="mod">
          <ac:chgData name="Kimberly Ballinger" userId="S::kimberly.ballinger@health.qld.gov.au::a6c165a9-cccd-4eea-9732-6900332a3343" providerId="AD" clId="Web-{69BA354C-0BDD-BA5E-9E6E-AC7B7EC5A850}" dt="2021-09-11T05:49:56.326" v="109" actId="20577"/>
          <ac:spMkLst>
            <pc:docMk/>
            <pc:sldMk cId="1757666822" sldId="306"/>
            <ac:spMk id="4" creationId="{FD12CD0C-DBD7-41ED-BD6A-AC8DAE655A46}"/>
          </ac:spMkLst>
        </pc:spChg>
      </pc:sldChg>
      <pc:sldChg chg="new">
        <pc:chgData name="Kimberly Ballinger" userId="S::kimberly.ballinger@health.qld.gov.au::a6c165a9-cccd-4eea-9732-6900332a3343" providerId="AD" clId="Web-{69BA354C-0BDD-BA5E-9E6E-AC7B7EC5A850}" dt="2021-09-11T05:51:04.615" v="111"/>
        <pc:sldMkLst>
          <pc:docMk/>
          <pc:sldMk cId="2698952049" sldId="307"/>
        </pc:sldMkLst>
      </pc:sldChg>
    </pc:docChg>
  </pc:docChgLst>
  <pc:docChgLst>
    <pc:chgData name="Kimberly Ballinger" userId="a6c165a9-cccd-4eea-9732-6900332a3343" providerId="ADAL" clId="{856F3061-B2F3-D149-AE43-C1D9E791A376}"/>
    <pc:docChg chg="custSel delSld modSld">
      <pc:chgData name="Kimberly Ballinger" userId="a6c165a9-cccd-4eea-9732-6900332a3343" providerId="ADAL" clId="{856F3061-B2F3-D149-AE43-C1D9E791A376}" dt="2021-09-11T05:58:23.347" v="189" actId="20577"/>
      <pc:docMkLst>
        <pc:docMk/>
      </pc:docMkLst>
      <pc:sldChg chg="del">
        <pc:chgData name="Kimberly Ballinger" userId="a6c165a9-cccd-4eea-9732-6900332a3343" providerId="ADAL" clId="{856F3061-B2F3-D149-AE43-C1D9E791A376}" dt="2021-09-11T05:56:17.476" v="160" actId="2696"/>
        <pc:sldMkLst>
          <pc:docMk/>
          <pc:sldMk cId="1127843362" sldId="263"/>
        </pc:sldMkLst>
      </pc:sldChg>
      <pc:sldChg chg="del">
        <pc:chgData name="Kimberly Ballinger" userId="a6c165a9-cccd-4eea-9732-6900332a3343" providerId="ADAL" clId="{856F3061-B2F3-D149-AE43-C1D9E791A376}" dt="2021-09-11T05:56:18.514" v="161" actId="2696"/>
        <pc:sldMkLst>
          <pc:docMk/>
          <pc:sldMk cId="3703433394" sldId="279"/>
        </pc:sldMkLst>
      </pc:sldChg>
      <pc:sldChg chg="del">
        <pc:chgData name="Kimberly Ballinger" userId="a6c165a9-cccd-4eea-9732-6900332a3343" providerId="ADAL" clId="{856F3061-B2F3-D149-AE43-C1D9E791A376}" dt="2021-09-11T05:56:20.017" v="162" actId="2696"/>
        <pc:sldMkLst>
          <pc:docMk/>
          <pc:sldMk cId="1515854577" sldId="290"/>
        </pc:sldMkLst>
      </pc:sldChg>
      <pc:sldChg chg="del">
        <pc:chgData name="Kimberly Ballinger" userId="a6c165a9-cccd-4eea-9732-6900332a3343" providerId="ADAL" clId="{856F3061-B2F3-D149-AE43-C1D9E791A376}" dt="2021-09-11T05:56:16.205" v="159" actId="2696"/>
        <pc:sldMkLst>
          <pc:docMk/>
          <pc:sldMk cId="459717389" sldId="291"/>
        </pc:sldMkLst>
      </pc:sldChg>
      <pc:sldChg chg="modSp mod">
        <pc:chgData name="Kimberly Ballinger" userId="a6c165a9-cccd-4eea-9732-6900332a3343" providerId="ADAL" clId="{856F3061-B2F3-D149-AE43-C1D9E791A376}" dt="2021-09-11T05:58:23.347" v="189" actId="20577"/>
        <pc:sldMkLst>
          <pc:docMk/>
          <pc:sldMk cId="3583272736" sldId="293"/>
        </pc:sldMkLst>
        <pc:spChg chg="mod">
          <ac:chgData name="Kimberly Ballinger" userId="a6c165a9-cccd-4eea-9732-6900332a3343" providerId="ADAL" clId="{856F3061-B2F3-D149-AE43-C1D9E791A376}" dt="2021-09-11T05:58:23.347" v="189" actId="20577"/>
          <ac:spMkLst>
            <pc:docMk/>
            <pc:sldMk cId="3583272736" sldId="293"/>
            <ac:spMk id="4" creationId="{7A0AC017-0B91-4C4B-ACFC-F6459B0DDDD0}"/>
          </ac:spMkLst>
        </pc:spChg>
      </pc:sldChg>
      <pc:sldChg chg="del">
        <pc:chgData name="Kimberly Ballinger" userId="a6c165a9-cccd-4eea-9732-6900332a3343" providerId="ADAL" clId="{856F3061-B2F3-D149-AE43-C1D9E791A376}" dt="2021-09-11T05:56:21.583" v="163" actId="2696"/>
        <pc:sldMkLst>
          <pc:docMk/>
          <pc:sldMk cId="3934653933" sldId="296"/>
        </pc:sldMkLst>
      </pc:sldChg>
      <pc:sldChg chg="del">
        <pc:chgData name="Kimberly Ballinger" userId="a6c165a9-cccd-4eea-9732-6900332a3343" providerId="ADAL" clId="{856F3061-B2F3-D149-AE43-C1D9E791A376}" dt="2021-09-11T05:56:22.786" v="164" actId="2696"/>
        <pc:sldMkLst>
          <pc:docMk/>
          <pc:sldMk cId="2099440797" sldId="297"/>
        </pc:sldMkLst>
      </pc:sldChg>
      <pc:sldChg chg="del">
        <pc:chgData name="Kimberly Ballinger" userId="a6c165a9-cccd-4eea-9732-6900332a3343" providerId="ADAL" clId="{856F3061-B2F3-D149-AE43-C1D9E791A376}" dt="2021-09-11T05:56:23.830" v="165" actId="2696"/>
        <pc:sldMkLst>
          <pc:docMk/>
          <pc:sldMk cId="2283550183" sldId="298"/>
        </pc:sldMkLst>
      </pc:sldChg>
      <pc:sldChg chg="modSp">
        <pc:chgData name="Kimberly Ballinger" userId="a6c165a9-cccd-4eea-9732-6900332a3343" providerId="ADAL" clId="{856F3061-B2F3-D149-AE43-C1D9E791A376}" dt="2021-09-11T05:56:51.393" v="166"/>
        <pc:sldMkLst>
          <pc:docMk/>
          <pc:sldMk cId="3294324424" sldId="300"/>
        </pc:sldMkLst>
        <pc:spChg chg="mod">
          <ac:chgData name="Kimberly Ballinger" userId="a6c165a9-cccd-4eea-9732-6900332a3343" providerId="ADAL" clId="{856F3061-B2F3-D149-AE43-C1D9E791A376}" dt="2021-09-11T05:56:51.393" v="166"/>
          <ac:spMkLst>
            <pc:docMk/>
            <pc:sldMk cId="3294324424" sldId="300"/>
            <ac:spMk id="4" creationId="{2A28D421-780B-4FA0-913F-924293124DFD}"/>
          </ac:spMkLst>
        </pc:spChg>
      </pc:sldChg>
      <pc:sldChg chg="modSp">
        <pc:chgData name="Kimberly Ballinger" userId="a6c165a9-cccd-4eea-9732-6900332a3343" providerId="ADAL" clId="{856F3061-B2F3-D149-AE43-C1D9E791A376}" dt="2021-09-11T05:56:59.413" v="167"/>
        <pc:sldMkLst>
          <pc:docMk/>
          <pc:sldMk cId="1224698867" sldId="301"/>
        </pc:sldMkLst>
        <pc:spChg chg="mod">
          <ac:chgData name="Kimberly Ballinger" userId="a6c165a9-cccd-4eea-9732-6900332a3343" providerId="ADAL" clId="{856F3061-B2F3-D149-AE43-C1D9E791A376}" dt="2021-09-11T05:56:59.413" v="167"/>
          <ac:spMkLst>
            <pc:docMk/>
            <pc:sldMk cId="1224698867" sldId="301"/>
            <ac:spMk id="4" creationId="{194647AC-D03B-4DDC-97EE-329810764D10}"/>
          </ac:spMkLst>
        </pc:spChg>
      </pc:sldChg>
      <pc:sldChg chg="modSp">
        <pc:chgData name="Kimberly Ballinger" userId="a6c165a9-cccd-4eea-9732-6900332a3343" providerId="ADAL" clId="{856F3061-B2F3-D149-AE43-C1D9E791A376}" dt="2021-09-11T05:57:08.330" v="168"/>
        <pc:sldMkLst>
          <pc:docMk/>
          <pc:sldMk cId="1100300009" sldId="302"/>
        </pc:sldMkLst>
        <pc:spChg chg="mod">
          <ac:chgData name="Kimberly Ballinger" userId="a6c165a9-cccd-4eea-9732-6900332a3343" providerId="ADAL" clId="{856F3061-B2F3-D149-AE43-C1D9E791A376}" dt="2021-09-11T05:57:08.330" v="168"/>
          <ac:spMkLst>
            <pc:docMk/>
            <pc:sldMk cId="1100300009" sldId="302"/>
            <ac:spMk id="4" creationId="{3D2F8F5B-F5B5-4F5F-BB71-56D23E559CFD}"/>
          </ac:spMkLst>
        </pc:spChg>
      </pc:sldChg>
      <pc:sldChg chg="modSp">
        <pc:chgData name="Kimberly Ballinger" userId="a6c165a9-cccd-4eea-9732-6900332a3343" providerId="ADAL" clId="{856F3061-B2F3-D149-AE43-C1D9E791A376}" dt="2021-09-11T05:57:16.815" v="169"/>
        <pc:sldMkLst>
          <pc:docMk/>
          <pc:sldMk cId="248931107" sldId="303"/>
        </pc:sldMkLst>
        <pc:spChg chg="mod">
          <ac:chgData name="Kimberly Ballinger" userId="a6c165a9-cccd-4eea-9732-6900332a3343" providerId="ADAL" clId="{856F3061-B2F3-D149-AE43-C1D9E791A376}" dt="2021-09-11T05:57:16.815" v="169"/>
          <ac:spMkLst>
            <pc:docMk/>
            <pc:sldMk cId="248931107" sldId="303"/>
            <ac:spMk id="4" creationId="{2D8FDEAB-7D84-4C82-8DF5-88C1FE3257C7}"/>
          </ac:spMkLst>
        </pc:spChg>
      </pc:sldChg>
      <pc:sldChg chg="modSp">
        <pc:chgData name="Kimberly Ballinger" userId="a6c165a9-cccd-4eea-9732-6900332a3343" providerId="ADAL" clId="{856F3061-B2F3-D149-AE43-C1D9E791A376}" dt="2021-09-11T05:57:24.221" v="170"/>
        <pc:sldMkLst>
          <pc:docMk/>
          <pc:sldMk cId="1402317630" sldId="304"/>
        </pc:sldMkLst>
        <pc:spChg chg="mod">
          <ac:chgData name="Kimberly Ballinger" userId="a6c165a9-cccd-4eea-9732-6900332a3343" providerId="ADAL" clId="{856F3061-B2F3-D149-AE43-C1D9E791A376}" dt="2021-09-11T05:57:24.221" v="170"/>
          <ac:spMkLst>
            <pc:docMk/>
            <pc:sldMk cId="1402317630" sldId="304"/>
            <ac:spMk id="4" creationId="{AA72F448-951D-4D2B-B718-FCC4745EA7EC}"/>
          </ac:spMkLst>
        </pc:spChg>
      </pc:sldChg>
      <pc:sldChg chg="delSp modSp mod">
        <pc:chgData name="Kimberly Ballinger" userId="a6c165a9-cccd-4eea-9732-6900332a3343" providerId="ADAL" clId="{856F3061-B2F3-D149-AE43-C1D9E791A376}" dt="2021-09-11T05:57:44.104" v="172"/>
        <pc:sldMkLst>
          <pc:docMk/>
          <pc:sldMk cId="1679212050" sldId="305"/>
        </pc:sldMkLst>
        <pc:spChg chg="mod">
          <ac:chgData name="Kimberly Ballinger" userId="a6c165a9-cccd-4eea-9732-6900332a3343" providerId="ADAL" clId="{856F3061-B2F3-D149-AE43-C1D9E791A376}" dt="2021-09-11T05:57:44.104" v="172"/>
          <ac:spMkLst>
            <pc:docMk/>
            <pc:sldMk cId="1679212050" sldId="305"/>
            <ac:spMk id="4" creationId="{5375C3CF-5210-480E-B94C-983A8FB95292}"/>
          </ac:spMkLst>
        </pc:spChg>
        <pc:spChg chg="del">
          <ac:chgData name="Kimberly Ballinger" userId="a6c165a9-cccd-4eea-9732-6900332a3343" providerId="ADAL" clId="{856F3061-B2F3-D149-AE43-C1D9E791A376}" dt="2021-09-11T05:57:37.682" v="171" actId="478"/>
          <ac:spMkLst>
            <pc:docMk/>
            <pc:sldMk cId="1679212050" sldId="305"/>
            <ac:spMk id="8" creationId="{61A4BB2D-AF67-4FB6-968B-828E2769D538}"/>
          </ac:spMkLst>
        </pc:spChg>
      </pc:sldChg>
      <pc:sldChg chg="addSp delSp modSp mod modNotesTx">
        <pc:chgData name="Kimberly Ballinger" userId="a6c165a9-cccd-4eea-9732-6900332a3343" providerId="ADAL" clId="{856F3061-B2F3-D149-AE43-C1D9E791A376}" dt="2021-09-11T05:57:59.060" v="174"/>
        <pc:sldMkLst>
          <pc:docMk/>
          <pc:sldMk cId="1757666822" sldId="306"/>
        </pc:sldMkLst>
        <pc:spChg chg="del mod">
          <ac:chgData name="Kimberly Ballinger" userId="a6c165a9-cccd-4eea-9732-6900332a3343" providerId="ADAL" clId="{856F3061-B2F3-D149-AE43-C1D9E791A376}" dt="2021-09-11T05:56:01.651" v="157" actId="478"/>
          <ac:spMkLst>
            <pc:docMk/>
            <pc:sldMk cId="1757666822" sldId="306"/>
            <ac:spMk id="3" creationId="{CEA8BE83-7401-4FF5-843A-E3653CE113C0}"/>
          </ac:spMkLst>
        </pc:spChg>
        <pc:spChg chg="mod">
          <ac:chgData name="Kimberly Ballinger" userId="a6c165a9-cccd-4eea-9732-6900332a3343" providerId="ADAL" clId="{856F3061-B2F3-D149-AE43-C1D9E791A376}" dt="2021-09-11T05:57:59.060" v="174"/>
          <ac:spMkLst>
            <pc:docMk/>
            <pc:sldMk cId="1757666822" sldId="306"/>
            <ac:spMk id="5" creationId="{FD752953-2F43-4D86-851D-5533B1369935}"/>
          </ac:spMkLst>
        </pc:spChg>
        <pc:picChg chg="add mod">
          <ac:chgData name="Kimberly Ballinger" userId="a6c165a9-cccd-4eea-9732-6900332a3343" providerId="ADAL" clId="{856F3061-B2F3-D149-AE43-C1D9E791A376}" dt="2021-09-11T05:57:52.906" v="173" actId="14100"/>
          <ac:picMkLst>
            <pc:docMk/>
            <pc:sldMk cId="1757666822" sldId="306"/>
            <ac:picMk id="6" creationId="{3135179B-10CC-574C-8090-F5024425470F}"/>
          </ac:picMkLst>
        </pc:picChg>
        <pc:picChg chg="add mod">
          <ac:chgData name="Kimberly Ballinger" userId="a6c165a9-cccd-4eea-9732-6900332a3343" providerId="ADAL" clId="{856F3061-B2F3-D149-AE43-C1D9E791A376}" dt="2021-09-11T05:54:45.138" v="11" actId="14100"/>
          <ac:picMkLst>
            <pc:docMk/>
            <pc:sldMk cId="1757666822" sldId="306"/>
            <ac:picMk id="7" creationId="{344121C2-33F4-E546-B1B0-95E7CA2BB712}"/>
          </ac:picMkLst>
        </pc:picChg>
      </pc:sldChg>
      <pc:sldChg chg="del">
        <pc:chgData name="Kimberly Ballinger" userId="a6c165a9-cccd-4eea-9732-6900332a3343" providerId="ADAL" clId="{856F3061-B2F3-D149-AE43-C1D9E791A376}" dt="2021-09-11T05:56:13.044" v="158" actId="2696"/>
        <pc:sldMkLst>
          <pc:docMk/>
          <pc:sldMk cId="2698952049" sldId="307"/>
        </pc:sldMkLst>
      </pc:sldChg>
    </pc:docChg>
  </pc:docChgLst>
  <pc:docChgLst>
    <pc:chgData name="Rebecca Launder" userId="b63acb42-1496-43fd-985d-72ede9da6f1d" providerId="ADAL" clId="{02D3D86D-0787-2041-B20B-8FD5E3BE8B51}"/>
    <pc:docChg chg="undo custSel addSld delSld modSld sldOrd">
      <pc:chgData name="Rebecca Launder" userId="b63acb42-1496-43fd-985d-72ede9da6f1d" providerId="ADAL" clId="{02D3D86D-0787-2041-B20B-8FD5E3BE8B51}" dt="2021-09-13T04:24:59.489" v="384" actId="14100"/>
      <pc:docMkLst>
        <pc:docMk/>
      </pc:docMkLst>
      <pc:sldChg chg="modSp mod modTransition">
        <pc:chgData name="Rebecca Launder" userId="b63acb42-1496-43fd-985d-72ede9da6f1d" providerId="ADAL" clId="{02D3D86D-0787-2041-B20B-8FD5E3BE8B51}" dt="2021-09-13T04:23:34.601" v="378"/>
        <pc:sldMkLst>
          <pc:docMk/>
          <pc:sldMk cId="3583272736" sldId="293"/>
        </pc:sldMkLst>
        <pc:spChg chg="mod">
          <ac:chgData name="Rebecca Launder" userId="b63acb42-1496-43fd-985d-72ede9da6f1d" providerId="ADAL" clId="{02D3D86D-0787-2041-B20B-8FD5E3BE8B51}" dt="2021-09-13T04:11:11.229" v="132" actId="1036"/>
          <ac:spMkLst>
            <pc:docMk/>
            <pc:sldMk cId="3583272736" sldId="293"/>
            <ac:spMk id="2" creationId="{A8D8E131-E953-AE4B-BD2F-2CCDC1A93062}"/>
          </ac:spMkLst>
        </pc:spChg>
        <pc:spChg chg="mod">
          <ac:chgData name="Rebecca Launder" userId="b63acb42-1496-43fd-985d-72ede9da6f1d" providerId="ADAL" clId="{02D3D86D-0787-2041-B20B-8FD5E3BE8B51}" dt="2021-09-13T04:11:12.684" v="134" actId="1035"/>
          <ac:spMkLst>
            <pc:docMk/>
            <pc:sldMk cId="3583272736" sldId="293"/>
            <ac:spMk id="3" creationId="{881E3AF8-7A74-8241-BF61-8F1299FF0787}"/>
          </ac:spMkLst>
        </pc:spChg>
        <pc:spChg chg="mod">
          <ac:chgData name="Rebecca Launder" userId="b63acb42-1496-43fd-985d-72ede9da6f1d" providerId="ADAL" clId="{02D3D86D-0787-2041-B20B-8FD5E3BE8B51}" dt="2021-09-13T04:09:11.798" v="60" actId="20577"/>
          <ac:spMkLst>
            <pc:docMk/>
            <pc:sldMk cId="3583272736" sldId="293"/>
            <ac:spMk id="4" creationId="{7A0AC017-0B91-4C4B-ACFC-F6459B0DDDD0}"/>
          </ac:spMkLst>
        </pc:spChg>
        <pc:spChg chg="mod">
          <ac:chgData name="Rebecca Launder" userId="b63acb42-1496-43fd-985d-72ede9da6f1d" providerId="ADAL" clId="{02D3D86D-0787-2041-B20B-8FD5E3BE8B51}" dt="2021-09-13T04:09:06.756" v="59" actId="1035"/>
          <ac:spMkLst>
            <pc:docMk/>
            <pc:sldMk cId="3583272736" sldId="293"/>
            <ac:spMk id="5" creationId="{7CCF1917-4CDC-944D-BA4C-36AF0D0176B0}"/>
          </ac:spMkLst>
        </pc:spChg>
      </pc:sldChg>
      <pc:sldChg chg="modTransition">
        <pc:chgData name="Rebecca Launder" userId="b63acb42-1496-43fd-985d-72ede9da6f1d" providerId="ADAL" clId="{02D3D86D-0787-2041-B20B-8FD5E3BE8B51}" dt="2021-09-13T04:23:34.601" v="378"/>
        <pc:sldMkLst>
          <pc:docMk/>
          <pc:sldMk cId="3224907973" sldId="299"/>
        </pc:sldMkLst>
      </pc:sldChg>
      <pc:sldChg chg="modSp del mod">
        <pc:chgData name="Rebecca Launder" userId="b63acb42-1496-43fd-985d-72ede9da6f1d" providerId="ADAL" clId="{02D3D86D-0787-2041-B20B-8FD5E3BE8B51}" dt="2021-09-13T04:10:10.462" v="108" actId="2696"/>
        <pc:sldMkLst>
          <pc:docMk/>
          <pc:sldMk cId="3294324424" sldId="300"/>
        </pc:sldMkLst>
        <pc:spChg chg="mod">
          <ac:chgData name="Rebecca Launder" userId="b63acb42-1496-43fd-985d-72ede9da6f1d" providerId="ADAL" clId="{02D3D86D-0787-2041-B20B-8FD5E3BE8B51}" dt="2021-09-13T04:09:19.568" v="61" actId="20577"/>
          <ac:spMkLst>
            <pc:docMk/>
            <pc:sldMk cId="3294324424" sldId="300"/>
            <ac:spMk id="2" creationId="{3CD4B84F-3C0D-49EA-8763-716CADBCB5B2}"/>
          </ac:spMkLst>
        </pc:spChg>
      </pc:sldChg>
      <pc:sldChg chg="del">
        <pc:chgData name="Rebecca Launder" userId="b63acb42-1496-43fd-985d-72ede9da6f1d" providerId="ADAL" clId="{02D3D86D-0787-2041-B20B-8FD5E3BE8B51}" dt="2021-09-13T04:12:28.466" v="152" actId="2696"/>
        <pc:sldMkLst>
          <pc:docMk/>
          <pc:sldMk cId="1224698867" sldId="301"/>
        </pc:sldMkLst>
      </pc:sldChg>
      <pc:sldChg chg="del">
        <pc:chgData name="Rebecca Launder" userId="b63acb42-1496-43fd-985d-72ede9da6f1d" providerId="ADAL" clId="{02D3D86D-0787-2041-B20B-8FD5E3BE8B51}" dt="2021-09-13T04:13:08.667" v="159" actId="2696"/>
        <pc:sldMkLst>
          <pc:docMk/>
          <pc:sldMk cId="1100300009" sldId="302"/>
        </pc:sldMkLst>
      </pc:sldChg>
      <pc:sldChg chg="modSp del mod">
        <pc:chgData name="Rebecca Launder" userId="b63acb42-1496-43fd-985d-72ede9da6f1d" providerId="ADAL" clId="{02D3D86D-0787-2041-B20B-8FD5E3BE8B51}" dt="2021-09-13T04:19:40.334" v="307" actId="2696"/>
        <pc:sldMkLst>
          <pc:docMk/>
          <pc:sldMk cId="248931107" sldId="303"/>
        </pc:sldMkLst>
        <pc:spChg chg="mod">
          <ac:chgData name="Rebecca Launder" userId="b63acb42-1496-43fd-985d-72ede9da6f1d" providerId="ADAL" clId="{02D3D86D-0787-2041-B20B-8FD5E3BE8B51}" dt="2021-09-13T04:14:12.372" v="192" actId="12"/>
          <ac:spMkLst>
            <pc:docMk/>
            <pc:sldMk cId="248931107" sldId="303"/>
            <ac:spMk id="3" creationId="{A887F1B8-E818-49EF-B75E-AFF3F8F5FCD6}"/>
          </ac:spMkLst>
        </pc:spChg>
      </pc:sldChg>
      <pc:sldChg chg="del">
        <pc:chgData name="Rebecca Launder" userId="b63acb42-1496-43fd-985d-72ede9da6f1d" providerId="ADAL" clId="{02D3D86D-0787-2041-B20B-8FD5E3BE8B51}" dt="2021-09-13T04:20:59.287" v="320" actId="2696"/>
        <pc:sldMkLst>
          <pc:docMk/>
          <pc:sldMk cId="1402317630" sldId="304"/>
        </pc:sldMkLst>
      </pc:sldChg>
      <pc:sldChg chg="addSp delSp modSp mod modTransition">
        <pc:chgData name="Rebecca Launder" userId="b63acb42-1496-43fd-985d-72ede9da6f1d" providerId="ADAL" clId="{02D3D86D-0787-2041-B20B-8FD5E3BE8B51}" dt="2021-09-13T04:23:46.590" v="379"/>
        <pc:sldMkLst>
          <pc:docMk/>
          <pc:sldMk cId="1679212050" sldId="305"/>
        </pc:sldMkLst>
        <pc:spChg chg="del">
          <ac:chgData name="Rebecca Launder" userId="b63acb42-1496-43fd-985d-72ede9da6f1d" providerId="ADAL" clId="{02D3D86D-0787-2041-B20B-8FD5E3BE8B51}" dt="2021-09-13T04:21:59.012" v="340" actId="478"/>
          <ac:spMkLst>
            <pc:docMk/>
            <pc:sldMk cId="1679212050" sldId="305"/>
            <ac:spMk id="2" creationId="{CC4F248D-5AA8-4D01-890F-3EB0D43F183B}"/>
          </ac:spMkLst>
        </pc:spChg>
        <pc:spChg chg="mod">
          <ac:chgData name="Rebecca Launder" userId="b63acb42-1496-43fd-985d-72ede9da6f1d" providerId="ADAL" clId="{02D3D86D-0787-2041-B20B-8FD5E3BE8B51}" dt="2021-09-13T04:23:46.590" v="379"/>
          <ac:spMkLst>
            <pc:docMk/>
            <pc:sldMk cId="1679212050" sldId="305"/>
            <ac:spMk id="4" creationId="{5375C3CF-5210-480E-B94C-983A8FB95292}"/>
          </ac:spMkLst>
        </pc:spChg>
        <pc:spChg chg="add del mod">
          <ac:chgData name="Rebecca Launder" userId="b63acb42-1496-43fd-985d-72ede9da6f1d" providerId="ADAL" clId="{02D3D86D-0787-2041-B20B-8FD5E3BE8B51}" dt="2021-09-13T04:21:31.323" v="323"/>
          <ac:spMkLst>
            <pc:docMk/>
            <pc:sldMk cId="1679212050" sldId="305"/>
            <ac:spMk id="6" creationId="{329A466E-9D00-7642-B003-25CDE31B512D}"/>
          </ac:spMkLst>
        </pc:spChg>
        <pc:spChg chg="add del mod">
          <ac:chgData name="Rebecca Launder" userId="b63acb42-1496-43fd-985d-72ede9da6f1d" providerId="ADAL" clId="{02D3D86D-0787-2041-B20B-8FD5E3BE8B51}" dt="2021-09-13T04:21:36.851" v="329" actId="478"/>
          <ac:spMkLst>
            <pc:docMk/>
            <pc:sldMk cId="1679212050" sldId="305"/>
            <ac:spMk id="10" creationId="{C935CF3D-4030-7344-8146-BEA0F309CBC3}"/>
          </ac:spMkLst>
        </pc:spChg>
        <pc:spChg chg="add del mod">
          <ac:chgData name="Rebecca Launder" userId="b63acb42-1496-43fd-985d-72ede9da6f1d" providerId="ADAL" clId="{02D3D86D-0787-2041-B20B-8FD5E3BE8B51}" dt="2021-09-13T04:21:38.805" v="331" actId="478"/>
          <ac:spMkLst>
            <pc:docMk/>
            <pc:sldMk cId="1679212050" sldId="305"/>
            <ac:spMk id="12" creationId="{50A95512-F562-8B4F-9171-60FA5ED0FD38}"/>
          </ac:spMkLst>
        </pc:spChg>
        <pc:spChg chg="add del mod">
          <ac:chgData name="Rebecca Launder" userId="b63acb42-1496-43fd-985d-72ede9da6f1d" providerId="ADAL" clId="{02D3D86D-0787-2041-B20B-8FD5E3BE8B51}" dt="2021-09-13T04:22:01.289" v="341" actId="478"/>
          <ac:spMkLst>
            <pc:docMk/>
            <pc:sldMk cId="1679212050" sldId="305"/>
            <ac:spMk id="16" creationId="{803F4D8A-A374-364C-AC05-9B73304E42C5}"/>
          </ac:spMkLst>
        </pc:spChg>
        <pc:picChg chg="del">
          <ac:chgData name="Rebecca Launder" userId="b63acb42-1496-43fd-985d-72ede9da6f1d" providerId="ADAL" clId="{02D3D86D-0787-2041-B20B-8FD5E3BE8B51}" dt="2021-09-13T04:21:28.796" v="321" actId="478"/>
          <ac:picMkLst>
            <pc:docMk/>
            <pc:sldMk cId="1679212050" sldId="305"/>
            <ac:picMk id="5" creationId="{1854A7E3-99A6-4CFE-96FA-A8EAE7277ADC}"/>
          </ac:picMkLst>
        </pc:picChg>
        <pc:picChg chg="add del mod ord modCrop">
          <ac:chgData name="Rebecca Launder" userId="b63acb42-1496-43fd-985d-72ede9da6f1d" providerId="ADAL" clId="{02D3D86D-0787-2041-B20B-8FD5E3BE8B51}" dt="2021-09-13T04:21:37.563" v="330" actId="478"/>
          <ac:picMkLst>
            <pc:docMk/>
            <pc:sldMk cId="1679212050" sldId="305"/>
            <ac:picMk id="8" creationId="{C2A1035D-DD37-9D47-8A04-37AC319193BA}"/>
          </ac:picMkLst>
        </pc:picChg>
        <pc:picChg chg="add mod">
          <ac:chgData name="Rebecca Launder" userId="b63acb42-1496-43fd-985d-72ede9da6f1d" providerId="ADAL" clId="{02D3D86D-0787-2041-B20B-8FD5E3BE8B51}" dt="2021-09-13T04:22:19.230" v="350" actId="1035"/>
          <ac:picMkLst>
            <pc:docMk/>
            <pc:sldMk cId="1679212050" sldId="305"/>
            <ac:picMk id="14" creationId="{0CB06D4B-DDDD-D149-8191-C30DCDF19E88}"/>
          </ac:picMkLst>
        </pc:picChg>
      </pc:sldChg>
      <pc:sldChg chg="addSp delSp modSp mod modTransition">
        <pc:chgData name="Rebecca Launder" userId="b63acb42-1496-43fd-985d-72ede9da6f1d" providerId="ADAL" clId="{02D3D86D-0787-2041-B20B-8FD5E3BE8B51}" dt="2021-09-13T04:23:49.005" v="380"/>
        <pc:sldMkLst>
          <pc:docMk/>
          <pc:sldMk cId="1757666822" sldId="306"/>
        </pc:sldMkLst>
        <pc:spChg chg="mod">
          <ac:chgData name="Rebecca Launder" userId="b63acb42-1496-43fd-985d-72ede9da6f1d" providerId="ADAL" clId="{02D3D86D-0787-2041-B20B-8FD5E3BE8B51}" dt="2021-09-13T04:23:49.005" v="380"/>
          <ac:spMkLst>
            <pc:docMk/>
            <pc:sldMk cId="1757666822" sldId="306"/>
            <ac:spMk id="5" creationId="{FD752953-2F43-4D86-851D-5533B1369935}"/>
          </ac:spMkLst>
        </pc:spChg>
        <pc:grpChg chg="add mod">
          <ac:chgData name="Rebecca Launder" userId="b63acb42-1496-43fd-985d-72ede9da6f1d" providerId="ADAL" clId="{02D3D86D-0787-2041-B20B-8FD5E3BE8B51}" dt="2021-09-13T04:23:17.279" v="377" actId="1038"/>
          <ac:grpSpMkLst>
            <pc:docMk/>
            <pc:sldMk cId="1757666822" sldId="306"/>
            <ac:grpSpMk id="10" creationId="{2126338A-68FB-3B4D-9F17-7BA6FD4A04F0}"/>
          </ac:grpSpMkLst>
        </pc:grpChg>
        <pc:picChg chg="add mod">
          <ac:chgData name="Rebecca Launder" userId="b63acb42-1496-43fd-985d-72ede9da6f1d" providerId="ADAL" clId="{02D3D86D-0787-2041-B20B-8FD5E3BE8B51}" dt="2021-09-13T04:23:03.200" v="369" actId="1076"/>
          <ac:picMkLst>
            <pc:docMk/>
            <pc:sldMk cId="1757666822" sldId="306"/>
            <ac:picMk id="3" creationId="{8D186B0F-1F30-6D49-A102-0A87A82B507E}"/>
          </ac:picMkLst>
        </pc:picChg>
        <pc:picChg chg="del">
          <ac:chgData name="Rebecca Launder" userId="b63acb42-1496-43fd-985d-72ede9da6f1d" providerId="ADAL" clId="{02D3D86D-0787-2041-B20B-8FD5E3BE8B51}" dt="2021-09-13T04:22:33.958" v="352" actId="478"/>
          <ac:picMkLst>
            <pc:docMk/>
            <pc:sldMk cId="1757666822" sldId="306"/>
            <ac:picMk id="6" creationId="{3135179B-10CC-574C-8090-F5024425470F}"/>
          </ac:picMkLst>
        </pc:picChg>
        <pc:picChg chg="del mod">
          <ac:chgData name="Rebecca Launder" userId="b63acb42-1496-43fd-985d-72ede9da6f1d" providerId="ADAL" clId="{02D3D86D-0787-2041-B20B-8FD5E3BE8B51}" dt="2021-09-13T04:22:34.632" v="353" actId="478"/>
          <ac:picMkLst>
            <pc:docMk/>
            <pc:sldMk cId="1757666822" sldId="306"/>
            <ac:picMk id="7" creationId="{344121C2-33F4-E546-B1B0-95E7CA2BB712}"/>
          </ac:picMkLst>
        </pc:picChg>
        <pc:picChg chg="add mod">
          <ac:chgData name="Rebecca Launder" userId="b63acb42-1496-43fd-985d-72ede9da6f1d" providerId="ADAL" clId="{02D3D86D-0787-2041-B20B-8FD5E3BE8B51}" dt="2021-09-13T04:22:57.807" v="368" actId="1076"/>
          <ac:picMkLst>
            <pc:docMk/>
            <pc:sldMk cId="1757666822" sldId="306"/>
            <ac:picMk id="9" creationId="{CD91ED56-C82F-F646-B40C-A67CD35BFC69}"/>
          </ac:picMkLst>
        </pc:picChg>
      </pc:sldChg>
      <pc:sldChg chg="modSp new mod modTransition">
        <pc:chgData name="Rebecca Launder" userId="b63acb42-1496-43fd-985d-72ede9da6f1d" providerId="ADAL" clId="{02D3D86D-0787-2041-B20B-8FD5E3BE8B51}" dt="2021-09-13T04:24:44.699" v="382" actId="14100"/>
        <pc:sldMkLst>
          <pc:docMk/>
          <pc:sldMk cId="914289260" sldId="307"/>
        </pc:sldMkLst>
        <pc:spChg chg="mod">
          <ac:chgData name="Rebecca Launder" userId="b63acb42-1496-43fd-985d-72ede9da6f1d" providerId="ADAL" clId="{02D3D86D-0787-2041-B20B-8FD5E3BE8B51}" dt="2021-09-13T04:09:29.857" v="79" actId="20577"/>
          <ac:spMkLst>
            <pc:docMk/>
            <pc:sldMk cId="914289260" sldId="307"/>
            <ac:spMk id="2" creationId="{86C0E6C7-06F0-7B44-BA95-FE6A3D5DD4CD}"/>
          </ac:spMkLst>
        </pc:spChg>
        <pc:spChg chg="mod">
          <ac:chgData name="Rebecca Launder" userId="b63acb42-1496-43fd-985d-72ede9da6f1d" providerId="ADAL" clId="{02D3D86D-0787-2041-B20B-8FD5E3BE8B51}" dt="2021-09-13T04:24:44.699" v="382" actId="14100"/>
          <ac:spMkLst>
            <pc:docMk/>
            <pc:sldMk cId="914289260" sldId="307"/>
            <ac:spMk id="3" creationId="{C140C6C8-4CB5-FA4C-AF65-8237531D3927}"/>
          </ac:spMkLst>
        </pc:spChg>
        <pc:spChg chg="mod">
          <ac:chgData name="Rebecca Launder" userId="b63acb42-1496-43fd-985d-72ede9da6f1d" providerId="ADAL" clId="{02D3D86D-0787-2041-B20B-8FD5E3BE8B51}" dt="2021-09-13T04:10:41.364" v="118" actId="20577"/>
          <ac:spMkLst>
            <pc:docMk/>
            <pc:sldMk cId="914289260" sldId="307"/>
            <ac:spMk id="4" creationId="{B27458B6-B361-A240-A95F-951F16772EA1}"/>
          </ac:spMkLst>
        </pc:spChg>
      </pc:sldChg>
      <pc:sldChg chg="new del">
        <pc:chgData name="Rebecca Launder" userId="b63acb42-1496-43fd-985d-72ede9da6f1d" providerId="ADAL" clId="{02D3D86D-0787-2041-B20B-8FD5E3BE8B51}" dt="2021-09-13T04:12:39.385" v="153" actId="2696"/>
        <pc:sldMkLst>
          <pc:docMk/>
          <pc:sldMk cId="238447620" sldId="308"/>
        </pc:sldMkLst>
      </pc:sldChg>
      <pc:sldChg chg="modSp add mod ord modTransition">
        <pc:chgData name="Rebecca Launder" userId="b63acb42-1496-43fd-985d-72ede9da6f1d" providerId="ADAL" clId="{02D3D86D-0787-2041-B20B-8FD5E3BE8B51}" dt="2021-09-13T04:24:52.281" v="383" actId="14100"/>
        <pc:sldMkLst>
          <pc:docMk/>
          <pc:sldMk cId="3437943250" sldId="309"/>
        </pc:sldMkLst>
        <pc:spChg chg="mod">
          <ac:chgData name="Rebecca Launder" userId="b63acb42-1496-43fd-985d-72ede9da6f1d" providerId="ADAL" clId="{02D3D86D-0787-2041-B20B-8FD5E3BE8B51}" dt="2021-09-13T04:12:03.310" v="145" actId="20577"/>
          <ac:spMkLst>
            <pc:docMk/>
            <pc:sldMk cId="3437943250" sldId="309"/>
            <ac:spMk id="2" creationId="{86C0E6C7-06F0-7B44-BA95-FE6A3D5DD4CD}"/>
          </ac:spMkLst>
        </pc:spChg>
        <pc:spChg chg="mod">
          <ac:chgData name="Rebecca Launder" userId="b63acb42-1496-43fd-985d-72ede9da6f1d" providerId="ADAL" clId="{02D3D86D-0787-2041-B20B-8FD5E3BE8B51}" dt="2021-09-13T04:24:52.281" v="383" actId="14100"/>
          <ac:spMkLst>
            <pc:docMk/>
            <pc:sldMk cId="3437943250" sldId="309"/>
            <ac:spMk id="3" creationId="{C140C6C8-4CB5-FA4C-AF65-8237531D3927}"/>
          </ac:spMkLst>
        </pc:spChg>
      </pc:sldChg>
      <pc:sldChg chg="modSp add mod modTransition">
        <pc:chgData name="Rebecca Launder" userId="b63acb42-1496-43fd-985d-72ede9da6f1d" providerId="ADAL" clId="{02D3D86D-0787-2041-B20B-8FD5E3BE8B51}" dt="2021-09-13T04:24:59.489" v="384" actId="14100"/>
        <pc:sldMkLst>
          <pc:docMk/>
          <pc:sldMk cId="4278562917" sldId="310"/>
        </pc:sldMkLst>
        <pc:spChg chg="mod">
          <ac:chgData name="Rebecca Launder" userId="b63acb42-1496-43fd-985d-72ede9da6f1d" providerId="ADAL" clId="{02D3D86D-0787-2041-B20B-8FD5E3BE8B51}" dt="2021-09-13T04:12:47.492" v="156" actId="27636"/>
          <ac:spMkLst>
            <pc:docMk/>
            <pc:sldMk cId="4278562917" sldId="310"/>
            <ac:spMk id="2" creationId="{86C0E6C7-06F0-7B44-BA95-FE6A3D5DD4CD}"/>
          </ac:spMkLst>
        </pc:spChg>
        <pc:spChg chg="mod">
          <ac:chgData name="Rebecca Launder" userId="b63acb42-1496-43fd-985d-72ede9da6f1d" providerId="ADAL" clId="{02D3D86D-0787-2041-B20B-8FD5E3BE8B51}" dt="2021-09-13T04:24:59.489" v="384" actId="14100"/>
          <ac:spMkLst>
            <pc:docMk/>
            <pc:sldMk cId="4278562917" sldId="310"/>
            <ac:spMk id="3" creationId="{C140C6C8-4CB5-FA4C-AF65-8237531D3927}"/>
          </ac:spMkLst>
        </pc:spChg>
      </pc:sldChg>
      <pc:sldChg chg="addSp delSp modSp add mod modTransition">
        <pc:chgData name="Rebecca Launder" userId="b63acb42-1496-43fd-985d-72ede9da6f1d" providerId="ADAL" clId="{02D3D86D-0787-2041-B20B-8FD5E3BE8B51}" dt="2021-09-13T04:23:34.601" v="378"/>
        <pc:sldMkLst>
          <pc:docMk/>
          <pc:sldMk cId="1338663749" sldId="311"/>
        </pc:sldMkLst>
        <pc:spChg chg="mod">
          <ac:chgData name="Rebecca Launder" userId="b63acb42-1496-43fd-985d-72ede9da6f1d" providerId="ADAL" clId="{02D3D86D-0787-2041-B20B-8FD5E3BE8B51}" dt="2021-09-13T04:13:29.246" v="186" actId="20577"/>
          <ac:spMkLst>
            <pc:docMk/>
            <pc:sldMk cId="1338663749" sldId="311"/>
            <ac:spMk id="2" creationId="{86C0E6C7-06F0-7B44-BA95-FE6A3D5DD4CD}"/>
          </ac:spMkLst>
        </pc:spChg>
        <pc:spChg chg="del mod">
          <ac:chgData name="Rebecca Launder" userId="b63acb42-1496-43fd-985d-72ede9da6f1d" providerId="ADAL" clId="{02D3D86D-0787-2041-B20B-8FD5E3BE8B51}" dt="2021-09-13T04:13:42.220" v="188" actId="3680"/>
          <ac:spMkLst>
            <pc:docMk/>
            <pc:sldMk cId="1338663749" sldId="311"/>
            <ac:spMk id="3" creationId="{C140C6C8-4CB5-FA4C-AF65-8237531D3927}"/>
          </ac:spMkLst>
        </pc:spChg>
        <pc:graphicFrameChg chg="add mod ord modGraphic">
          <ac:chgData name="Rebecca Launder" userId="b63acb42-1496-43fd-985d-72ede9da6f1d" providerId="ADAL" clId="{02D3D86D-0787-2041-B20B-8FD5E3BE8B51}" dt="2021-09-13T04:19:16.570" v="306" actId="14100"/>
          <ac:graphicFrameMkLst>
            <pc:docMk/>
            <pc:sldMk cId="1338663749" sldId="311"/>
            <ac:graphicFrameMk id="5" creationId="{9901A4A1-6BBA-B443-B139-50C28193BBBA}"/>
          </ac:graphicFrameMkLst>
        </pc:graphicFrameChg>
      </pc:sldChg>
      <pc:sldChg chg="modSp add mod ord modTransition">
        <pc:chgData name="Rebecca Launder" userId="b63acb42-1496-43fd-985d-72ede9da6f1d" providerId="ADAL" clId="{02D3D86D-0787-2041-B20B-8FD5E3BE8B51}" dt="2021-09-13T04:23:34.601" v="378"/>
        <pc:sldMkLst>
          <pc:docMk/>
          <pc:sldMk cId="1290032084" sldId="312"/>
        </pc:sldMkLst>
        <pc:spChg chg="mod">
          <ac:chgData name="Rebecca Launder" userId="b63acb42-1496-43fd-985d-72ede9da6f1d" providerId="ADAL" clId="{02D3D86D-0787-2041-B20B-8FD5E3BE8B51}" dt="2021-09-13T04:20:02.253" v="315" actId="20577"/>
          <ac:spMkLst>
            <pc:docMk/>
            <pc:sldMk cId="1290032084" sldId="312"/>
            <ac:spMk id="2" creationId="{86C0E6C7-06F0-7B44-BA95-FE6A3D5DD4CD}"/>
          </ac:spMkLst>
        </pc:spChg>
        <pc:spChg chg="mod">
          <ac:chgData name="Rebecca Launder" userId="b63acb42-1496-43fd-985d-72ede9da6f1d" providerId="ADAL" clId="{02D3D86D-0787-2041-B20B-8FD5E3BE8B51}" dt="2021-09-13T04:20:40.718" v="319" actId="948"/>
          <ac:spMkLst>
            <pc:docMk/>
            <pc:sldMk cId="1290032084" sldId="312"/>
            <ac:spMk id="3" creationId="{C140C6C8-4CB5-FA4C-AF65-8237531D392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2A36AD-C140-47B5-A0AA-2808AF1C1C9D}" type="datetimeFigureOut">
              <a:rPr lang="en-AU" smtClean="0"/>
              <a:t>12/09/2021</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A420D9-E2BA-4BD5-B845-F55DFC0118AC}" type="slidenum">
              <a:rPr lang="en-AU" smtClean="0"/>
              <a:t>‹#›</a:t>
            </a:fld>
            <a:endParaRPr lang="en-AU"/>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63829E-EB69-4A98-9D54-8D6822520B27}" type="datetimeFigureOut">
              <a:rPr lang="en-AU" smtClean="0"/>
              <a:t>12/09/2021</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05BAA-92F6-4DEA-A832-E4B15A2F525C}" type="slidenum">
              <a:rPr lang="en-AU" smtClean="0"/>
              <a:t>‹#›</a:t>
            </a:fld>
            <a:endParaRPr lang="en-AU"/>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initial management  and highlight the red flags, then focus on ward-based care and management.</a:t>
            </a:r>
          </a:p>
        </p:txBody>
      </p:sp>
      <p:sp>
        <p:nvSpPr>
          <p:cNvPr id="4" name="Slide Number Placeholder 3"/>
          <p:cNvSpPr>
            <a:spLocks noGrp="1"/>
          </p:cNvSpPr>
          <p:nvPr>
            <p:ph type="sldNum" sz="quarter" idx="5"/>
          </p:nvPr>
        </p:nvSpPr>
        <p:spPr/>
        <p:txBody>
          <a:bodyPr/>
          <a:lstStyle/>
          <a:p>
            <a:fld id="{0EF05BAA-92F6-4DEA-A832-E4B15A2F525C}" type="slidenum">
              <a:rPr lang="en-AU" smtClean="0"/>
              <a:t>8</a:t>
            </a:fld>
            <a:endParaRPr lang="en-AU"/>
          </a:p>
        </p:txBody>
      </p:sp>
    </p:spTree>
    <p:extLst>
      <p:ext uri="{BB962C8B-B14F-4D97-AF65-F5344CB8AC3E}">
        <p14:creationId xmlns:p14="http://schemas.microsoft.com/office/powerpoint/2010/main" val="936157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1: 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39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27050" y="6309320"/>
            <a:ext cx="9313366" cy="214924"/>
          </a:xfrm>
          <a:prstGeom prst="rect">
            <a:avLst/>
          </a:prstGeom>
        </p:spPr>
        <p:txBody>
          <a:bodyPr lIns="0"/>
          <a:lstStyle>
            <a:lvl1pPr>
              <a:defRPr sz="800"/>
            </a:lvl1pPr>
          </a:lstStyle>
          <a:p>
            <a:r>
              <a:rPr lang="en-AU" dirty="0"/>
              <a:t>Presentation title</a:t>
            </a:r>
          </a:p>
        </p:txBody>
      </p:sp>
      <p:sp>
        <p:nvSpPr>
          <p:cNvPr id="5" name="Title 1">
            <a:extLst>
              <a:ext uri="{FF2B5EF4-FFF2-40B4-BE49-F238E27FC236}">
                <a16:creationId xmlns:a16="http://schemas.microsoft.com/office/drawing/2014/main" id="{85B9483F-A4EB-1642-947C-CE2DAB028541}"/>
              </a:ext>
            </a:extLst>
          </p:cNvPr>
          <p:cNvSpPr>
            <a:spLocks noGrp="1"/>
          </p:cNvSpPr>
          <p:nvPr>
            <p:ph type="title"/>
          </p:nvPr>
        </p:nvSpPr>
        <p:spPr>
          <a:xfrm>
            <a:off x="527051" y="260648"/>
            <a:ext cx="11137568" cy="778098"/>
          </a:xfrm>
          <a:prstGeom prst="rect">
            <a:avLst/>
          </a:prstGeom>
        </p:spPr>
        <p:txBody>
          <a:bodyPr>
            <a:normAutofit/>
          </a:bodyPr>
          <a:lstStyle>
            <a:lvl1pPr>
              <a:defRPr lang="en-AU" sz="3600" b="1" dirty="0"/>
            </a:lvl1pPr>
          </a:lstStyle>
          <a:p>
            <a:r>
              <a:rPr lang="en-GB" dirty="0"/>
              <a:t>Click to edit Master title style</a:t>
            </a:r>
            <a:endParaRPr lang="en-AU" dirty="0"/>
          </a:p>
        </p:txBody>
      </p:sp>
    </p:spTree>
    <p:extLst>
      <p:ext uri="{BB962C8B-B14F-4D97-AF65-F5344CB8AC3E}">
        <p14:creationId xmlns:p14="http://schemas.microsoft.com/office/powerpoint/2010/main" val="9807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47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TE 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8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ap of Q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97F18ED4-77A4-9D4E-BACB-738FD75BF67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C23C76-7F34-A240-9B58-7C9DC41AE8C9}"/>
              </a:ext>
            </a:extLst>
          </p:cNvPr>
          <p:cNvSpPr>
            <a:spLocks noGrp="1"/>
          </p:cNvSpPr>
          <p:nvPr>
            <p:ph type="title"/>
          </p:nvPr>
        </p:nvSpPr>
        <p:spPr/>
        <p:txBody>
          <a:bodyPr/>
          <a:lstStyle/>
          <a:p>
            <a:r>
              <a:rPr lang="en-GB" dirty="0"/>
              <a:t>Click to edit Master title style</a:t>
            </a:r>
            <a:endParaRPr lang="en-US" dirty="0"/>
          </a:p>
        </p:txBody>
      </p:sp>
    </p:spTree>
    <p:extLst>
      <p:ext uri="{BB962C8B-B14F-4D97-AF65-F5344CB8AC3E}">
        <p14:creationId xmlns:p14="http://schemas.microsoft.com/office/powerpoint/2010/main" val="119879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2: Hero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7330" y="2492896"/>
            <a:ext cx="9097341" cy="1868021"/>
          </a:xfrm>
          <a:prstGeom prst="rect">
            <a:avLst/>
          </a:prstGeom>
        </p:spPr>
        <p:txBody>
          <a:bodyPr>
            <a:noAutofit/>
          </a:bodyPr>
          <a:lstStyle>
            <a:lvl1pPr algn="ctr">
              <a:lnSpc>
                <a:spcPct val="80000"/>
              </a:lnSpc>
              <a:defRPr sz="7200" b="1">
                <a:solidFill>
                  <a:schemeClr val="bg2"/>
                </a:solidFill>
              </a:defRPr>
            </a:lvl1pPr>
          </a:lstStyle>
          <a:p>
            <a:r>
              <a:rPr lang="en-GB" dirty="0"/>
              <a:t>Click to edit Master title style</a:t>
            </a:r>
            <a:endParaRPr lang="en-AU" dirty="0"/>
          </a:p>
        </p:txBody>
      </p:sp>
      <p:sp>
        <p:nvSpPr>
          <p:cNvPr id="7" name="Text Placeholder 6"/>
          <p:cNvSpPr>
            <a:spLocks noGrp="1"/>
          </p:cNvSpPr>
          <p:nvPr>
            <p:ph type="body" sz="quarter" idx="10"/>
          </p:nvPr>
        </p:nvSpPr>
        <p:spPr>
          <a:xfrm>
            <a:off x="1415480" y="4432925"/>
            <a:ext cx="9361041" cy="508243"/>
          </a:xfrm>
        </p:spPr>
        <p:txBody>
          <a:bodyPr>
            <a:normAutofit/>
          </a:bodyPr>
          <a:lstStyle>
            <a:lvl1pPr marL="0" indent="0" algn="ctr">
              <a:buNone/>
              <a:defRPr sz="3600">
                <a:solidFill>
                  <a:schemeClr val="bg2"/>
                </a:solidFill>
              </a:defRPr>
            </a:lvl1pPr>
          </a:lstStyle>
          <a:p>
            <a:pPr lvl="0"/>
            <a:r>
              <a:rPr lang="en-GB" dirty="0"/>
              <a:t>Click to edit Master text styles</a:t>
            </a:r>
          </a:p>
        </p:txBody>
      </p:sp>
      <p:sp>
        <p:nvSpPr>
          <p:cNvPr id="6" name="Footer Placeholder 5"/>
          <p:cNvSpPr>
            <a:spLocks noGrp="1"/>
          </p:cNvSpPr>
          <p:nvPr>
            <p:ph type="ftr" sz="quarter" idx="12"/>
          </p:nvPr>
        </p:nvSpPr>
        <p:spPr>
          <a:xfrm>
            <a:off x="695400" y="6164204"/>
            <a:ext cx="3590755" cy="217124"/>
          </a:xfrm>
          <a:prstGeom prst="rect">
            <a:avLst/>
          </a:prstGeom>
        </p:spPr>
        <p:txBody>
          <a:bodyPr lIns="0"/>
          <a:lstStyle>
            <a:lvl1pPr>
              <a:defRPr sz="800">
                <a:solidFill>
                  <a:schemeClr val="tx2"/>
                </a:solidFill>
              </a:defRPr>
            </a:lvl1pPr>
          </a:lstStyle>
          <a:p>
            <a:r>
              <a:rPr lang="en-AU" dirty="0"/>
              <a:t>V[XX] Effective: [MM/YYYY]</a:t>
            </a:r>
          </a:p>
        </p:txBody>
      </p:sp>
      <p:sp>
        <p:nvSpPr>
          <p:cNvPr id="8" name="Text Placeholder 6">
            <a:extLst>
              <a:ext uri="{FF2B5EF4-FFF2-40B4-BE49-F238E27FC236}">
                <a16:creationId xmlns:a16="http://schemas.microsoft.com/office/drawing/2014/main" id="{0133267C-30DC-1748-86D0-871075C8D0F7}"/>
              </a:ext>
            </a:extLst>
          </p:cNvPr>
          <p:cNvSpPr>
            <a:spLocks noGrp="1"/>
          </p:cNvSpPr>
          <p:nvPr>
            <p:ph type="body" sz="quarter" idx="13" hasCustomPrompt="1"/>
          </p:nvPr>
        </p:nvSpPr>
        <p:spPr>
          <a:xfrm>
            <a:off x="1415480" y="1935052"/>
            <a:ext cx="9361041" cy="508243"/>
          </a:xfrm>
        </p:spPr>
        <p:txBody>
          <a:bodyPr>
            <a:normAutofit/>
          </a:bodyPr>
          <a:lstStyle>
            <a:lvl1pPr marL="0" indent="0" algn="ctr">
              <a:buNone/>
              <a:defRPr sz="3200" b="1">
                <a:solidFill>
                  <a:schemeClr val="accent3"/>
                </a:solidFill>
              </a:defRPr>
            </a:lvl1pPr>
          </a:lstStyle>
          <a:p>
            <a:pPr lvl="0"/>
            <a:r>
              <a:rPr lang="en-GB" dirty="0"/>
              <a:t>CLICK TO EDIT MASTER TEXT STYLES</a:t>
            </a:r>
          </a:p>
        </p:txBody>
      </p:sp>
    </p:spTree>
    <p:extLst>
      <p:ext uri="{BB962C8B-B14F-4D97-AF65-F5344CB8AC3E}">
        <p14:creationId xmlns:p14="http://schemas.microsoft.com/office/powerpoint/2010/main" val="36977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260648"/>
            <a:ext cx="11137568" cy="778098"/>
          </a:xfrm>
          <a:prstGeom prst="rect">
            <a:avLst/>
          </a:prstGeom>
        </p:spPr>
        <p:txBody>
          <a:bodyPr>
            <a:normAutofit/>
          </a:bodyPr>
          <a:lstStyle>
            <a:lvl1pPr>
              <a:defRPr lang="en-AU" sz="3600" b="1" dirty="0"/>
            </a:lvl1pPr>
          </a:lstStyle>
          <a:p>
            <a:r>
              <a:rPr lang="en-GB" dirty="0"/>
              <a:t>Click to edit Master title style</a:t>
            </a:r>
            <a:endParaRPr lang="en-AU" dirty="0"/>
          </a:p>
        </p:txBody>
      </p:sp>
      <p:sp>
        <p:nvSpPr>
          <p:cNvPr id="3" name="Content Placeholder 2"/>
          <p:cNvSpPr>
            <a:spLocks noGrp="1"/>
          </p:cNvSpPr>
          <p:nvPr>
            <p:ph idx="1"/>
          </p:nvPr>
        </p:nvSpPr>
        <p:spPr>
          <a:xfrm>
            <a:off x="527051" y="1196752"/>
            <a:ext cx="11137568" cy="4824636"/>
          </a:xfrm>
        </p:spPr>
        <p:txBody>
          <a:bodyPr>
            <a:normAutofit/>
          </a:bodyPr>
          <a:lstStyle>
            <a:lvl1pPr>
              <a:spcBef>
                <a:spcPts val="600"/>
              </a:spcBef>
              <a:spcAft>
                <a:spcPts val="600"/>
              </a:spcAft>
              <a:defRPr lang="en-US" sz="2400" dirty="0" smtClean="0">
                <a:solidFill>
                  <a:schemeClr val="tx1"/>
                </a:solidFill>
              </a:defRPr>
            </a:lvl1pPr>
            <a:lvl2pPr>
              <a:spcBef>
                <a:spcPts val="0"/>
              </a:spcBef>
              <a:spcAft>
                <a:spcPts val="300"/>
              </a:spcAft>
              <a:defRPr lang="en-US" sz="2000" dirty="0" smtClean="0">
                <a:solidFill>
                  <a:schemeClr val="tx1"/>
                </a:solidFill>
              </a:defRPr>
            </a:lvl2pPr>
            <a:lvl3pPr>
              <a:spcBef>
                <a:spcPts val="0"/>
              </a:spcBef>
              <a:spcAft>
                <a:spcPts val="300"/>
              </a:spcAft>
              <a:defRPr lang="en-US" sz="2000" dirty="0" smtClean="0">
                <a:solidFill>
                  <a:schemeClr val="tx1"/>
                </a:solidFill>
              </a:defRPr>
            </a:lvl3pPr>
          </a:lstStyle>
          <a:p>
            <a:pPr lvl="0"/>
            <a:r>
              <a:rPr lang="en-GB" dirty="0"/>
              <a:t>Click to edit Master text styles</a:t>
            </a:r>
          </a:p>
          <a:p>
            <a:pPr lvl="1"/>
            <a:r>
              <a:rPr lang="en-US" dirty="0"/>
              <a:t>Second level</a:t>
            </a:r>
          </a:p>
          <a:p>
            <a:pPr lvl="2"/>
            <a:r>
              <a:rPr lang="en-US" dirty="0"/>
              <a:t>Third level</a:t>
            </a:r>
          </a:p>
        </p:txBody>
      </p:sp>
      <p:sp>
        <p:nvSpPr>
          <p:cNvPr id="9" name="Footer Placeholder 2">
            <a:extLst>
              <a:ext uri="{FF2B5EF4-FFF2-40B4-BE49-F238E27FC236}">
                <a16:creationId xmlns:a16="http://schemas.microsoft.com/office/drawing/2014/main" id="{32468645-B84B-6A40-9B61-DFB57B8CA1C6}"/>
              </a:ext>
            </a:extLst>
          </p:cNvPr>
          <p:cNvSpPr>
            <a:spLocks noGrp="1"/>
          </p:cNvSpPr>
          <p:nvPr>
            <p:ph type="ftr" sz="quarter" idx="10"/>
          </p:nvPr>
        </p:nvSpPr>
        <p:spPr>
          <a:xfrm>
            <a:off x="527050" y="6309320"/>
            <a:ext cx="9313366" cy="214924"/>
          </a:xfrm>
          <a:prstGeom prst="rect">
            <a:avLst/>
          </a:prstGeom>
        </p:spPr>
        <p:txBody>
          <a:bodyPr lIns="0"/>
          <a:lstStyle>
            <a:lvl1pPr>
              <a:defRPr sz="800"/>
            </a:lvl1pPr>
          </a:lstStyle>
          <a:p>
            <a:r>
              <a:rPr lang="en-AU" dirty="0"/>
              <a:t>Presentation title</a:t>
            </a:r>
          </a:p>
        </p:txBody>
      </p:sp>
    </p:spTree>
    <p:extLst>
      <p:ext uri="{BB962C8B-B14F-4D97-AF65-F5344CB8AC3E}">
        <p14:creationId xmlns:p14="http://schemas.microsoft.com/office/powerpoint/2010/main" val="17407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051" y="1196753"/>
            <a:ext cx="11137568" cy="2340000"/>
          </a:xfrm>
        </p:spPr>
        <p:txBody>
          <a:bodyPr>
            <a:normAutofit/>
          </a:bodyPr>
          <a:lstStyle>
            <a:lvl1pPr>
              <a:defRPr lang="en-US" sz="2400" dirty="0" smtClean="0"/>
            </a:lvl1pPr>
            <a:lvl2pPr>
              <a:defRPr lang="en-US" sz="2000" dirty="0" smtClean="0"/>
            </a:lvl2pPr>
            <a:lvl3pPr>
              <a:defRPr lang="en-US" sz="2000" dirty="0" smtClean="0"/>
            </a:lvl3pPr>
          </a:lstStyle>
          <a:p>
            <a:pPr lvl="0"/>
            <a:r>
              <a:rPr lang="en-GB" dirty="0"/>
              <a:t>Click to edit Master text styles</a:t>
            </a:r>
          </a:p>
          <a:p>
            <a:pPr lvl="1"/>
            <a:r>
              <a:rPr lang="en-GB" dirty="0"/>
              <a:t>Second level</a:t>
            </a:r>
          </a:p>
          <a:p>
            <a:pPr lvl="2"/>
            <a:r>
              <a:rPr lang="en-GB" dirty="0"/>
              <a:t>Third level</a:t>
            </a:r>
          </a:p>
        </p:txBody>
      </p:sp>
      <p:sp>
        <p:nvSpPr>
          <p:cNvPr id="7" name="Content Placeholder 6"/>
          <p:cNvSpPr>
            <a:spLocks noGrp="1"/>
          </p:cNvSpPr>
          <p:nvPr>
            <p:ph sz="quarter" idx="13"/>
          </p:nvPr>
        </p:nvSpPr>
        <p:spPr>
          <a:xfrm>
            <a:off x="527051" y="3681288"/>
            <a:ext cx="11137568" cy="2340000"/>
          </a:xfrm>
        </p:spPr>
        <p:txBody>
          <a:bodyPr>
            <a:normAutofit/>
          </a:bodyPr>
          <a:lstStyle>
            <a:lvl1pPr>
              <a:defRPr lang="en-US" sz="2400" dirty="0" smtClean="0"/>
            </a:lvl1pPr>
            <a:lvl2pPr>
              <a:defRPr sz="2000"/>
            </a:lvl2pPr>
            <a:lvl3pPr>
              <a:defRPr sz="2000"/>
            </a:lvl3pPr>
          </a:lstStyle>
          <a:p>
            <a:pPr lvl="0"/>
            <a:r>
              <a:rPr lang="en-GB" dirty="0"/>
              <a:t>Click to edit Master text styles</a:t>
            </a:r>
          </a:p>
          <a:p>
            <a:pPr lvl="1"/>
            <a:r>
              <a:rPr lang="en-GB" dirty="0"/>
              <a:t>Second level</a:t>
            </a:r>
          </a:p>
          <a:p>
            <a:pPr lvl="2"/>
            <a:r>
              <a:rPr lang="en-GB" dirty="0"/>
              <a:t>Third level</a:t>
            </a:r>
          </a:p>
        </p:txBody>
      </p:sp>
      <p:sp>
        <p:nvSpPr>
          <p:cNvPr id="8" name="Title 1">
            <a:extLst>
              <a:ext uri="{FF2B5EF4-FFF2-40B4-BE49-F238E27FC236}">
                <a16:creationId xmlns:a16="http://schemas.microsoft.com/office/drawing/2014/main" id="{27127779-E875-6D42-9422-EFADCE0CDABD}"/>
              </a:ext>
            </a:extLst>
          </p:cNvPr>
          <p:cNvSpPr>
            <a:spLocks noGrp="1"/>
          </p:cNvSpPr>
          <p:nvPr>
            <p:ph type="title"/>
          </p:nvPr>
        </p:nvSpPr>
        <p:spPr>
          <a:xfrm>
            <a:off x="527051" y="260648"/>
            <a:ext cx="11137568" cy="778098"/>
          </a:xfrm>
          <a:prstGeom prst="rect">
            <a:avLst/>
          </a:prstGeom>
        </p:spPr>
        <p:txBody>
          <a:bodyPr>
            <a:normAutofit/>
          </a:bodyPr>
          <a:lstStyle>
            <a:lvl1pPr>
              <a:defRPr lang="en-AU" sz="3600" b="1" dirty="0"/>
            </a:lvl1pPr>
          </a:lstStyle>
          <a:p>
            <a:r>
              <a:rPr lang="en-GB" dirty="0"/>
              <a:t>Click to edit Master title style</a:t>
            </a:r>
            <a:endParaRPr lang="en-AU" dirty="0"/>
          </a:p>
        </p:txBody>
      </p:sp>
      <p:sp>
        <p:nvSpPr>
          <p:cNvPr id="10" name="Footer Placeholder 2">
            <a:extLst>
              <a:ext uri="{FF2B5EF4-FFF2-40B4-BE49-F238E27FC236}">
                <a16:creationId xmlns:a16="http://schemas.microsoft.com/office/drawing/2014/main" id="{37505005-FBB3-3D45-A2F8-EC1DA43F7E13}"/>
              </a:ext>
            </a:extLst>
          </p:cNvPr>
          <p:cNvSpPr>
            <a:spLocks noGrp="1"/>
          </p:cNvSpPr>
          <p:nvPr>
            <p:ph type="ftr" sz="quarter" idx="10"/>
          </p:nvPr>
        </p:nvSpPr>
        <p:spPr>
          <a:xfrm>
            <a:off x="527050" y="6309320"/>
            <a:ext cx="9313366" cy="214924"/>
          </a:xfrm>
          <a:prstGeom prst="rect">
            <a:avLst/>
          </a:prstGeom>
        </p:spPr>
        <p:txBody>
          <a:bodyPr lIns="0"/>
          <a:lstStyle>
            <a:lvl1pPr>
              <a:defRPr sz="800"/>
            </a:lvl1pPr>
          </a:lstStyle>
          <a:p>
            <a:r>
              <a:rPr lang="en-AU" dirty="0"/>
              <a:t>Presentation title</a:t>
            </a:r>
          </a:p>
        </p:txBody>
      </p:sp>
    </p:spTree>
    <p:extLst>
      <p:ext uri="{BB962C8B-B14F-4D97-AF65-F5344CB8AC3E}">
        <p14:creationId xmlns:p14="http://schemas.microsoft.com/office/powerpoint/2010/main" val="28701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7051" y="1196752"/>
            <a:ext cx="5376341" cy="4824536"/>
          </a:xfrm>
        </p:spPr>
        <p:txBody>
          <a:bodyPr>
            <a:normAutofit/>
          </a:bodyPr>
          <a:lstStyle>
            <a:lvl1pPr>
              <a:defRPr lang="en-US" sz="2400" dirty="0" smtClean="0"/>
            </a:lvl1pPr>
            <a:lvl2pPr>
              <a:defRPr lang="en-US" sz="2000" dirty="0" smtClean="0"/>
            </a:lvl2pPr>
            <a:lvl3pPr>
              <a:defRPr lang="en-US" sz="2000" dirty="0" smtClean="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p:txBody>
      </p:sp>
      <p:sp>
        <p:nvSpPr>
          <p:cNvPr id="4" name="Content Placeholder 3"/>
          <p:cNvSpPr>
            <a:spLocks noGrp="1"/>
          </p:cNvSpPr>
          <p:nvPr>
            <p:ph sz="half" idx="2"/>
          </p:nvPr>
        </p:nvSpPr>
        <p:spPr>
          <a:xfrm>
            <a:off x="6287691" y="1196752"/>
            <a:ext cx="5376341" cy="4824536"/>
          </a:xfrm>
        </p:spPr>
        <p:txBody>
          <a:bodyPr>
            <a:normAutofit/>
          </a:bodyPr>
          <a:lstStyle>
            <a:lvl1pPr>
              <a:defRPr lang="en-US" sz="2400" dirty="0" smtClean="0"/>
            </a:lvl1pPr>
            <a:lvl2pPr>
              <a:defRPr lang="en-US" sz="2000" dirty="0" smtClean="0"/>
            </a:lvl2pPr>
            <a:lvl3pPr>
              <a:defRPr lang="en-US" sz="2000" dirty="0" smtClean="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p:txBody>
      </p:sp>
      <p:sp>
        <p:nvSpPr>
          <p:cNvPr id="8" name="Title 1">
            <a:extLst>
              <a:ext uri="{FF2B5EF4-FFF2-40B4-BE49-F238E27FC236}">
                <a16:creationId xmlns:a16="http://schemas.microsoft.com/office/drawing/2014/main" id="{0A6202D9-F1B0-4143-A204-A61055336988}"/>
              </a:ext>
            </a:extLst>
          </p:cNvPr>
          <p:cNvSpPr>
            <a:spLocks noGrp="1"/>
          </p:cNvSpPr>
          <p:nvPr>
            <p:ph type="title"/>
          </p:nvPr>
        </p:nvSpPr>
        <p:spPr>
          <a:xfrm>
            <a:off x="527051" y="260648"/>
            <a:ext cx="11137568" cy="778098"/>
          </a:xfrm>
          <a:prstGeom prst="rect">
            <a:avLst/>
          </a:prstGeom>
        </p:spPr>
        <p:txBody>
          <a:bodyPr>
            <a:normAutofit/>
          </a:bodyPr>
          <a:lstStyle>
            <a:lvl1pPr>
              <a:defRPr lang="en-AU" sz="3600" b="1" dirty="0"/>
            </a:lvl1pPr>
          </a:lstStyle>
          <a:p>
            <a:r>
              <a:rPr lang="en-GB" dirty="0"/>
              <a:t>Click to edit Master title style</a:t>
            </a:r>
            <a:endParaRPr lang="en-AU" dirty="0"/>
          </a:p>
        </p:txBody>
      </p:sp>
      <p:sp>
        <p:nvSpPr>
          <p:cNvPr id="11" name="Footer Placeholder 2">
            <a:extLst>
              <a:ext uri="{FF2B5EF4-FFF2-40B4-BE49-F238E27FC236}">
                <a16:creationId xmlns:a16="http://schemas.microsoft.com/office/drawing/2014/main" id="{5B3C88D2-9464-724B-8525-9EE6EA856FD8}"/>
              </a:ext>
            </a:extLst>
          </p:cNvPr>
          <p:cNvSpPr>
            <a:spLocks noGrp="1"/>
          </p:cNvSpPr>
          <p:nvPr>
            <p:ph type="ftr" sz="quarter" idx="10"/>
          </p:nvPr>
        </p:nvSpPr>
        <p:spPr>
          <a:xfrm>
            <a:off x="527050" y="6309320"/>
            <a:ext cx="9313366" cy="214924"/>
          </a:xfrm>
          <a:prstGeom prst="rect">
            <a:avLst/>
          </a:prstGeom>
        </p:spPr>
        <p:txBody>
          <a:bodyPr lIns="0"/>
          <a:lstStyle>
            <a:lvl1pPr>
              <a:defRPr sz="800"/>
            </a:lvl1pPr>
          </a:lstStyle>
          <a:p>
            <a:r>
              <a:rPr lang="en-AU" dirty="0"/>
              <a:t>Presentation title</a:t>
            </a:r>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6445" y="1196752"/>
            <a:ext cx="7169345" cy="4826088"/>
          </a:xfrm>
        </p:spPr>
        <p:txBody>
          <a:bodyPr>
            <a:normAutofit/>
          </a:bodyPr>
          <a:lstStyle>
            <a:lvl1pPr>
              <a:defRPr lang="en-US" sz="2400" dirty="0" smtClean="0"/>
            </a:lvl1pPr>
            <a:lvl2pPr>
              <a:defRPr lang="en-US" sz="2000" dirty="0" smtClean="0"/>
            </a:lvl2pPr>
            <a:lvl3pPr>
              <a:defRPr lang="en-US" sz="2000" dirty="0" smtClean="0"/>
            </a:lvl3pPr>
            <a:lvl4pPr>
              <a:defRPr sz="1800"/>
            </a:lvl4pPr>
            <a:lvl5pPr>
              <a:defRPr sz="1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p:txBody>
      </p:sp>
      <p:sp>
        <p:nvSpPr>
          <p:cNvPr id="7" name="Content Placeholder 2"/>
          <p:cNvSpPr>
            <a:spLocks noGrp="1"/>
          </p:cNvSpPr>
          <p:nvPr>
            <p:ph idx="10"/>
          </p:nvPr>
        </p:nvSpPr>
        <p:spPr>
          <a:xfrm>
            <a:off x="527051" y="1195200"/>
            <a:ext cx="3936768" cy="4826088"/>
          </a:xfrm>
        </p:spPr>
        <p:txBody>
          <a:bodyPr>
            <a:normAutofit/>
          </a:bodyPr>
          <a:lstStyle>
            <a:lvl1pPr>
              <a:defRPr lang="en-US" sz="2400" dirty="0" smtClean="0"/>
            </a:lvl1pPr>
            <a:lvl2pPr>
              <a:defRPr lang="en-US" sz="2000" dirty="0" smtClean="0"/>
            </a:lvl2pPr>
            <a:lvl3pPr>
              <a:defRPr lang="en-US" sz="2000" dirty="0" smtClean="0"/>
            </a:lvl3pPr>
            <a:lvl4pPr>
              <a:defRPr sz="1800"/>
            </a:lvl4pPr>
            <a:lvl5pPr>
              <a:defRPr sz="1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p:txBody>
      </p:sp>
      <p:sp>
        <p:nvSpPr>
          <p:cNvPr id="8" name="Title 1">
            <a:extLst>
              <a:ext uri="{FF2B5EF4-FFF2-40B4-BE49-F238E27FC236}">
                <a16:creationId xmlns:a16="http://schemas.microsoft.com/office/drawing/2014/main" id="{F5604A7C-AC77-2148-9158-64C71063A666}"/>
              </a:ext>
            </a:extLst>
          </p:cNvPr>
          <p:cNvSpPr>
            <a:spLocks noGrp="1"/>
          </p:cNvSpPr>
          <p:nvPr>
            <p:ph type="title"/>
          </p:nvPr>
        </p:nvSpPr>
        <p:spPr>
          <a:xfrm>
            <a:off x="527051" y="260648"/>
            <a:ext cx="11137568" cy="778098"/>
          </a:xfrm>
          <a:prstGeom prst="rect">
            <a:avLst/>
          </a:prstGeom>
        </p:spPr>
        <p:txBody>
          <a:bodyPr>
            <a:normAutofit/>
          </a:bodyPr>
          <a:lstStyle>
            <a:lvl1pPr>
              <a:defRPr lang="en-AU" sz="3600" b="1" dirty="0"/>
            </a:lvl1pPr>
          </a:lstStyle>
          <a:p>
            <a:r>
              <a:rPr lang="en-GB" dirty="0"/>
              <a:t>Click to edit Master title style</a:t>
            </a:r>
            <a:endParaRPr lang="en-AU" dirty="0"/>
          </a:p>
        </p:txBody>
      </p:sp>
      <p:sp>
        <p:nvSpPr>
          <p:cNvPr id="10" name="Footer Placeholder 2">
            <a:extLst>
              <a:ext uri="{FF2B5EF4-FFF2-40B4-BE49-F238E27FC236}">
                <a16:creationId xmlns:a16="http://schemas.microsoft.com/office/drawing/2014/main" id="{475D9888-5A60-FE48-AC22-3C4DA54943C5}"/>
              </a:ext>
            </a:extLst>
          </p:cNvPr>
          <p:cNvSpPr>
            <a:spLocks noGrp="1"/>
          </p:cNvSpPr>
          <p:nvPr>
            <p:ph type="ftr" sz="quarter" idx="11"/>
          </p:nvPr>
        </p:nvSpPr>
        <p:spPr>
          <a:xfrm>
            <a:off x="527050" y="6309320"/>
            <a:ext cx="9313366" cy="214924"/>
          </a:xfrm>
          <a:prstGeom prst="rect">
            <a:avLst/>
          </a:prstGeom>
        </p:spPr>
        <p:txBody>
          <a:bodyPr lIns="0"/>
          <a:lstStyle>
            <a:lvl1pPr>
              <a:defRPr sz="800"/>
            </a:lvl1pPr>
          </a:lstStyle>
          <a:p>
            <a:r>
              <a:rPr lang="en-AU" dirty="0"/>
              <a:t>Presentation title</a:t>
            </a:r>
          </a:p>
        </p:txBody>
      </p:sp>
    </p:spTree>
    <p:extLst>
      <p:ext uri="{BB962C8B-B14F-4D97-AF65-F5344CB8AC3E}">
        <p14:creationId xmlns:p14="http://schemas.microsoft.com/office/powerpoint/2010/main" val="337848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051" y="1196752"/>
            <a:ext cx="6943056" cy="4824536"/>
          </a:xfrm>
        </p:spPr>
        <p:txBody>
          <a:bodyPr>
            <a:normAutofit/>
          </a:bodyPr>
          <a:lstStyle>
            <a:lvl1pPr>
              <a:defRPr lang="en-US" sz="2400" dirty="0" smtClean="0"/>
            </a:lvl1pPr>
            <a:lvl2pPr>
              <a:defRPr lang="en-US" sz="2000" dirty="0" smtClean="0"/>
            </a:lvl2pPr>
            <a:lvl3pPr>
              <a:defRPr lang="en-US" sz="2000" dirty="0" smtClean="0"/>
            </a:lvl3pPr>
            <a:lvl4pPr>
              <a:defRPr sz="1800"/>
            </a:lvl4pPr>
            <a:lvl5pPr>
              <a:defRPr sz="1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p:txBody>
      </p:sp>
      <p:sp>
        <p:nvSpPr>
          <p:cNvPr id="7" name="Content Placeholder 2"/>
          <p:cNvSpPr>
            <a:spLocks noGrp="1"/>
          </p:cNvSpPr>
          <p:nvPr>
            <p:ph idx="10"/>
          </p:nvPr>
        </p:nvSpPr>
        <p:spPr>
          <a:xfrm>
            <a:off x="7672791" y="1196752"/>
            <a:ext cx="3991828" cy="4824536"/>
          </a:xfrm>
        </p:spPr>
        <p:txBody>
          <a:bodyPr lIns="0">
            <a:normAutofit/>
          </a:bodyPr>
          <a:lstStyle>
            <a:lvl1pPr>
              <a:defRPr lang="en-US" sz="2400" dirty="0" smtClean="0"/>
            </a:lvl1pPr>
            <a:lvl2pPr>
              <a:defRPr lang="en-US" sz="2000" dirty="0" smtClean="0"/>
            </a:lvl2pPr>
            <a:lvl3pPr>
              <a:defRPr lang="en-US" sz="2000" dirty="0" smtClean="0"/>
            </a:lvl3pPr>
            <a:lvl4pPr>
              <a:defRPr sz="1800"/>
            </a:lvl4pPr>
            <a:lvl5pPr>
              <a:defRPr sz="1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p:txBody>
      </p:sp>
      <p:sp>
        <p:nvSpPr>
          <p:cNvPr id="9" name="Title 1">
            <a:extLst>
              <a:ext uri="{FF2B5EF4-FFF2-40B4-BE49-F238E27FC236}">
                <a16:creationId xmlns:a16="http://schemas.microsoft.com/office/drawing/2014/main" id="{41916251-4100-BA40-9F71-A4611BD67666}"/>
              </a:ext>
            </a:extLst>
          </p:cNvPr>
          <p:cNvSpPr>
            <a:spLocks noGrp="1"/>
          </p:cNvSpPr>
          <p:nvPr>
            <p:ph type="title"/>
          </p:nvPr>
        </p:nvSpPr>
        <p:spPr>
          <a:xfrm>
            <a:off x="527051" y="260648"/>
            <a:ext cx="11137568" cy="778098"/>
          </a:xfrm>
          <a:prstGeom prst="rect">
            <a:avLst/>
          </a:prstGeom>
        </p:spPr>
        <p:txBody>
          <a:bodyPr>
            <a:normAutofit/>
          </a:bodyPr>
          <a:lstStyle>
            <a:lvl1pPr>
              <a:defRPr lang="en-AU" sz="3600" b="1" dirty="0"/>
            </a:lvl1pPr>
          </a:lstStyle>
          <a:p>
            <a:r>
              <a:rPr lang="en-GB" dirty="0"/>
              <a:t>Click to edit Master title style</a:t>
            </a:r>
            <a:endParaRPr lang="en-AU" dirty="0"/>
          </a:p>
        </p:txBody>
      </p:sp>
      <p:sp>
        <p:nvSpPr>
          <p:cNvPr id="10" name="Footer Placeholder 2">
            <a:extLst>
              <a:ext uri="{FF2B5EF4-FFF2-40B4-BE49-F238E27FC236}">
                <a16:creationId xmlns:a16="http://schemas.microsoft.com/office/drawing/2014/main" id="{78BEE9A4-553A-1446-874F-159EC51A2A56}"/>
              </a:ext>
            </a:extLst>
          </p:cNvPr>
          <p:cNvSpPr>
            <a:spLocks noGrp="1"/>
          </p:cNvSpPr>
          <p:nvPr>
            <p:ph type="ftr" sz="quarter" idx="11"/>
          </p:nvPr>
        </p:nvSpPr>
        <p:spPr>
          <a:xfrm>
            <a:off x="527050" y="6309320"/>
            <a:ext cx="9313366" cy="214924"/>
          </a:xfrm>
          <a:prstGeom prst="rect">
            <a:avLst/>
          </a:prstGeom>
        </p:spPr>
        <p:txBody>
          <a:bodyPr lIns="0"/>
          <a:lstStyle>
            <a:lvl1pPr>
              <a:defRPr sz="800"/>
            </a:lvl1pPr>
          </a:lstStyle>
          <a:p>
            <a:r>
              <a:rPr lang="en-AU" dirty="0"/>
              <a:t>Presentation title</a:t>
            </a:r>
          </a:p>
        </p:txBody>
      </p:sp>
    </p:spTree>
    <p:extLst>
      <p:ext uri="{BB962C8B-B14F-4D97-AF65-F5344CB8AC3E}">
        <p14:creationId xmlns:p14="http://schemas.microsoft.com/office/powerpoint/2010/main" val="309038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 Left with Picture at Right (blee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7051" y="1196752"/>
            <a:ext cx="5391675" cy="4824536"/>
          </a:xfrm>
        </p:spPr>
        <p:txBody>
          <a:bodyPr>
            <a:normAutofit/>
          </a:bodyPr>
          <a:lstStyle>
            <a:lvl1pPr>
              <a:defRPr lang="en-US" sz="2400" dirty="0" smtClean="0"/>
            </a:lvl1pPr>
            <a:lvl2pPr>
              <a:defRPr lang="en-US" sz="2000" dirty="0" smtClean="0"/>
            </a:lvl2pPr>
            <a:lvl3pPr>
              <a:defRPr lang="en-US" sz="2000" dirty="0" smtClean="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p:txBody>
      </p:sp>
      <p:sp>
        <p:nvSpPr>
          <p:cNvPr id="7" name="Picture Placeholder 2"/>
          <p:cNvSpPr>
            <a:spLocks noGrp="1"/>
          </p:cNvSpPr>
          <p:nvPr>
            <p:ph type="pic" idx="10"/>
          </p:nvPr>
        </p:nvSpPr>
        <p:spPr>
          <a:xfrm>
            <a:off x="6272357" y="1195200"/>
            <a:ext cx="5391675" cy="4826088"/>
          </a:xfrm>
          <a:solidFill>
            <a:schemeClr val="accent1">
              <a:lumMod val="20000"/>
              <a:lumOff val="80000"/>
            </a:schemeClr>
          </a:solidFill>
          <a:ln>
            <a:noFill/>
          </a:ln>
        </p:spPr>
        <p:txBody>
          <a:bodyPr/>
          <a:lstStyle>
            <a:lvl1pPr marL="0" indent="0" algn="ctr">
              <a:buNone/>
              <a:defRPr lang="en-AU" dirty="0">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AU" dirty="0"/>
          </a:p>
        </p:txBody>
      </p:sp>
      <p:sp>
        <p:nvSpPr>
          <p:cNvPr id="8" name="Title 1">
            <a:extLst>
              <a:ext uri="{FF2B5EF4-FFF2-40B4-BE49-F238E27FC236}">
                <a16:creationId xmlns:a16="http://schemas.microsoft.com/office/drawing/2014/main" id="{8520DFCD-EA32-4E47-B2F9-3CFE600E5E6C}"/>
              </a:ext>
            </a:extLst>
          </p:cNvPr>
          <p:cNvSpPr>
            <a:spLocks noGrp="1"/>
          </p:cNvSpPr>
          <p:nvPr>
            <p:ph type="title"/>
          </p:nvPr>
        </p:nvSpPr>
        <p:spPr>
          <a:xfrm>
            <a:off x="527051" y="260648"/>
            <a:ext cx="11137568" cy="778098"/>
          </a:xfrm>
          <a:prstGeom prst="rect">
            <a:avLst/>
          </a:prstGeom>
        </p:spPr>
        <p:txBody>
          <a:bodyPr>
            <a:normAutofit/>
          </a:bodyPr>
          <a:lstStyle>
            <a:lvl1pPr>
              <a:defRPr lang="en-AU" sz="3600" b="1" dirty="0"/>
            </a:lvl1pPr>
          </a:lstStyle>
          <a:p>
            <a:r>
              <a:rPr lang="en-GB" dirty="0"/>
              <a:t>Click to edit Master title style</a:t>
            </a:r>
            <a:endParaRPr lang="en-AU" dirty="0"/>
          </a:p>
        </p:txBody>
      </p:sp>
      <p:sp>
        <p:nvSpPr>
          <p:cNvPr id="10" name="Footer Placeholder 2">
            <a:extLst>
              <a:ext uri="{FF2B5EF4-FFF2-40B4-BE49-F238E27FC236}">
                <a16:creationId xmlns:a16="http://schemas.microsoft.com/office/drawing/2014/main" id="{979E1A10-9D07-6B44-8D1F-000E4DA173BB}"/>
              </a:ext>
            </a:extLst>
          </p:cNvPr>
          <p:cNvSpPr>
            <a:spLocks noGrp="1"/>
          </p:cNvSpPr>
          <p:nvPr>
            <p:ph type="ftr" sz="quarter" idx="11"/>
          </p:nvPr>
        </p:nvSpPr>
        <p:spPr>
          <a:xfrm>
            <a:off x="527050" y="6309320"/>
            <a:ext cx="9313366" cy="214924"/>
          </a:xfrm>
          <a:prstGeom prst="rect">
            <a:avLst/>
          </a:prstGeom>
        </p:spPr>
        <p:txBody>
          <a:bodyPr lIns="0"/>
          <a:lstStyle>
            <a:lvl1pPr>
              <a:defRPr sz="800"/>
            </a:lvl1pPr>
          </a:lstStyle>
          <a:p>
            <a:r>
              <a:rPr lang="en-AU" dirty="0"/>
              <a:t>Presentation title</a:t>
            </a:r>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27051" y="1196752"/>
            <a:ext cx="11184949" cy="4248473"/>
          </a:xfrm>
          <a:solidFill>
            <a:schemeClr val="accent1">
              <a:lumMod val="20000"/>
              <a:lumOff val="80000"/>
            </a:schemeClr>
          </a:solidFill>
        </p:spPr>
        <p:txBody>
          <a:bodyPr/>
          <a:lstStyle>
            <a:lvl1pPr marL="0" indent="0" algn="ctr">
              <a:buNone/>
              <a:defRPr lang="en-AU" dirty="0">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AU" dirty="0"/>
          </a:p>
        </p:txBody>
      </p:sp>
      <p:sp>
        <p:nvSpPr>
          <p:cNvPr id="4" name="Text Placeholder 3"/>
          <p:cNvSpPr>
            <a:spLocks noGrp="1"/>
          </p:cNvSpPr>
          <p:nvPr>
            <p:ph type="body" sz="half" idx="2"/>
          </p:nvPr>
        </p:nvSpPr>
        <p:spPr>
          <a:xfrm>
            <a:off x="527051" y="5589240"/>
            <a:ext cx="11184949" cy="432048"/>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7" name="Title 1">
            <a:extLst>
              <a:ext uri="{FF2B5EF4-FFF2-40B4-BE49-F238E27FC236}">
                <a16:creationId xmlns:a16="http://schemas.microsoft.com/office/drawing/2014/main" id="{5DE2CF6A-E0C0-114A-98BE-86FF1DD3D7E3}"/>
              </a:ext>
            </a:extLst>
          </p:cNvPr>
          <p:cNvSpPr>
            <a:spLocks noGrp="1"/>
          </p:cNvSpPr>
          <p:nvPr>
            <p:ph type="title"/>
          </p:nvPr>
        </p:nvSpPr>
        <p:spPr>
          <a:xfrm>
            <a:off x="527051" y="260648"/>
            <a:ext cx="11137568" cy="778098"/>
          </a:xfrm>
          <a:prstGeom prst="rect">
            <a:avLst/>
          </a:prstGeom>
        </p:spPr>
        <p:txBody>
          <a:bodyPr>
            <a:normAutofit/>
          </a:bodyPr>
          <a:lstStyle>
            <a:lvl1pPr>
              <a:defRPr lang="en-AU" sz="3600" b="1" dirty="0"/>
            </a:lvl1pPr>
          </a:lstStyle>
          <a:p>
            <a:r>
              <a:rPr lang="en-GB" dirty="0"/>
              <a:t>Click to edit Master title style</a:t>
            </a:r>
            <a:endParaRPr lang="en-AU" dirty="0"/>
          </a:p>
        </p:txBody>
      </p:sp>
      <p:sp>
        <p:nvSpPr>
          <p:cNvPr id="9" name="Footer Placeholder 2">
            <a:extLst>
              <a:ext uri="{FF2B5EF4-FFF2-40B4-BE49-F238E27FC236}">
                <a16:creationId xmlns:a16="http://schemas.microsoft.com/office/drawing/2014/main" id="{D0D86B26-EAF9-EE48-AFC2-91BC6E9C3E12}"/>
              </a:ext>
            </a:extLst>
          </p:cNvPr>
          <p:cNvSpPr>
            <a:spLocks noGrp="1"/>
          </p:cNvSpPr>
          <p:nvPr>
            <p:ph type="ftr" sz="quarter" idx="10"/>
          </p:nvPr>
        </p:nvSpPr>
        <p:spPr>
          <a:xfrm>
            <a:off x="527050" y="6309320"/>
            <a:ext cx="9313366" cy="214924"/>
          </a:xfrm>
          <a:prstGeom prst="rect">
            <a:avLst/>
          </a:prstGeom>
        </p:spPr>
        <p:txBody>
          <a:bodyPr lIns="0"/>
          <a:lstStyle>
            <a:lvl1pPr>
              <a:defRPr sz="800"/>
            </a:lvl1pPr>
          </a:lstStyle>
          <a:p>
            <a:r>
              <a:rPr lang="en-AU" dirty="0"/>
              <a:t>Presentation title</a:t>
            </a:r>
          </a:p>
        </p:txBody>
      </p:sp>
    </p:spTree>
    <p:extLst>
      <p:ext uri="{BB962C8B-B14F-4D97-AF65-F5344CB8AC3E}">
        <p14:creationId xmlns:p14="http://schemas.microsoft.com/office/powerpoint/2010/main" val="400272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10" name="Picture 9" descr="A picture containing logo&#10;&#10;Description automatically generated">
            <a:extLst>
              <a:ext uri="{FF2B5EF4-FFF2-40B4-BE49-F238E27FC236}">
                <a16:creationId xmlns:a16="http://schemas.microsoft.com/office/drawing/2014/main" id="{8C808504-2964-5942-8EE4-2F14EBB665EC}"/>
              </a:ext>
            </a:extLst>
          </p:cNvPr>
          <p:cNvPicPr>
            <a:picLocks noChangeAspect="1"/>
          </p:cNvPicPr>
          <p:nvPr userDrawn="1"/>
        </p:nvPicPr>
        <p:blipFill>
          <a:blip r:embed="rId16"/>
          <a:stretch>
            <a:fillRect/>
          </a:stretch>
        </p:blipFill>
        <p:spPr>
          <a:xfrm>
            <a:off x="9834131" y="6002323"/>
            <a:ext cx="2065356" cy="811053"/>
          </a:xfrm>
          <a:prstGeom prst="rect">
            <a:avLst/>
          </a:prstGeom>
        </p:spPr>
      </p:pic>
      <p:sp>
        <p:nvSpPr>
          <p:cNvPr id="2" name="Title Placeholder 1"/>
          <p:cNvSpPr>
            <a:spLocks noGrp="1"/>
          </p:cNvSpPr>
          <p:nvPr>
            <p:ph type="title"/>
          </p:nvPr>
        </p:nvSpPr>
        <p:spPr>
          <a:xfrm>
            <a:off x="527051" y="260648"/>
            <a:ext cx="11137568" cy="778098"/>
          </a:xfrm>
          <a:prstGeom prst="rect">
            <a:avLst/>
          </a:prstGeom>
        </p:spPr>
        <p:txBody>
          <a:bodyPr vert="horz" lIns="0" tIns="0" rIns="0" bIns="0" rtlCol="0" anchor="b">
            <a:normAutofit/>
          </a:bodyPr>
          <a:lstStyle/>
          <a:p>
            <a:r>
              <a:rPr lang="en-GB" dirty="0"/>
              <a:t>Click to edit Master title style</a:t>
            </a:r>
            <a:endParaRPr lang="en-AU" dirty="0"/>
          </a:p>
        </p:txBody>
      </p:sp>
      <p:sp>
        <p:nvSpPr>
          <p:cNvPr id="3" name="Text Placeholder 2"/>
          <p:cNvSpPr>
            <a:spLocks noGrp="1"/>
          </p:cNvSpPr>
          <p:nvPr>
            <p:ph type="body" idx="1"/>
          </p:nvPr>
        </p:nvSpPr>
        <p:spPr>
          <a:xfrm>
            <a:off x="527051" y="1196752"/>
            <a:ext cx="11137568" cy="482453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Footer Placeholder 2">
            <a:extLst>
              <a:ext uri="{FF2B5EF4-FFF2-40B4-BE49-F238E27FC236}">
                <a16:creationId xmlns:a16="http://schemas.microsoft.com/office/drawing/2014/main" id="{291F7554-5E1E-B746-9A48-B67E17A12D99}"/>
              </a:ext>
            </a:extLst>
          </p:cNvPr>
          <p:cNvSpPr>
            <a:spLocks noGrp="1"/>
          </p:cNvSpPr>
          <p:nvPr>
            <p:ph type="ftr" sz="quarter" idx="3"/>
          </p:nvPr>
        </p:nvSpPr>
        <p:spPr>
          <a:xfrm>
            <a:off x="527050" y="6309320"/>
            <a:ext cx="9313366" cy="214924"/>
          </a:xfrm>
          <a:prstGeom prst="rect">
            <a:avLst/>
          </a:prstGeom>
        </p:spPr>
        <p:txBody>
          <a:bodyPr lIns="0" rIns="90000"/>
          <a:lstStyle>
            <a:lvl1pPr>
              <a:defRPr sz="800">
                <a:solidFill>
                  <a:schemeClr val="tx2">
                    <a:lumMod val="50000"/>
                  </a:schemeClr>
                </a:solidFill>
              </a:defRPr>
            </a:lvl1pPr>
          </a:lstStyle>
          <a:p>
            <a:r>
              <a:rPr lang="en-AU" dirty="0"/>
              <a:t>Presentation title</a:t>
            </a:r>
          </a:p>
        </p:txBody>
      </p:sp>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763" r:id="rId1"/>
    <p:sldLayoutId id="2147483762" r:id="rId2"/>
    <p:sldLayoutId id="2147483650" r:id="rId3"/>
    <p:sldLayoutId id="2147483728" r:id="rId4"/>
    <p:sldLayoutId id="2147483652" r:id="rId5"/>
    <p:sldLayoutId id="2147483656" r:id="rId6"/>
    <p:sldLayoutId id="2147483732" r:id="rId7"/>
    <p:sldLayoutId id="2147483761" r:id="rId8"/>
    <p:sldLayoutId id="2147483657" r:id="rId9"/>
    <p:sldLayoutId id="2147483654" r:id="rId10"/>
    <p:sldLayoutId id="2147483655" r:id="rId11"/>
    <p:sldLayoutId id="2147483765" r:id="rId12"/>
    <p:sldLayoutId id="214748376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spcBef>
          <a:spcPct val="0"/>
        </a:spcBef>
        <a:buNone/>
        <a:defRPr sz="3600" b="1" kern="1200">
          <a:solidFill>
            <a:schemeClr val="accent1"/>
          </a:solidFill>
          <a:latin typeface="+mj-lt"/>
          <a:ea typeface="+mj-ea"/>
          <a:cs typeface="+mj-cs"/>
        </a:defRPr>
      </a:lvl1pPr>
    </p:titleStyle>
    <p:bodyStyle>
      <a:lvl1pPr marL="179388" indent="-179388" algn="l" defTabSz="914400" rtl="0" eaLnBrk="1" latinLnBrk="0" hangingPunct="1">
        <a:spcBef>
          <a:spcPts val="600"/>
        </a:spcBef>
        <a:spcAft>
          <a:spcPts val="600"/>
        </a:spcAft>
        <a:buClr>
          <a:schemeClr val="tx1"/>
        </a:buClr>
        <a:buFont typeface="Arial" pitchFamily="34" charset="0"/>
        <a:buChar char="•"/>
        <a:defRPr sz="2400" kern="1200">
          <a:solidFill>
            <a:schemeClr val="tx1"/>
          </a:solidFill>
          <a:latin typeface="+mn-lt"/>
          <a:ea typeface="+mn-ea"/>
          <a:cs typeface="+mn-cs"/>
        </a:defRPr>
      </a:lvl1pPr>
      <a:lvl2pPr marL="358775" indent="-179388" algn="l" defTabSz="914400" rtl="0" eaLnBrk="1" latinLnBrk="0" hangingPunct="1">
        <a:spcBef>
          <a:spcPts val="0"/>
        </a:spcBef>
        <a:spcAft>
          <a:spcPts val="300"/>
        </a:spcAft>
        <a:buClr>
          <a:schemeClr val="tx1"/>
        </a:buClr>
        <a:buFont typeface="Arial" panose="020B0604020202020204" pitchFamily="34" charset="0"/>
        <a:buChar char="−"/>
        <a:defRPr sz="2000" kern="1200">
          <a:solidFill>
            <a:schemeClr val="tx1"/>
          </a:solidFill>
          <a:latin typeface="+mn-lt"/>
          <a:ea typeface="+mn-ea"/>
          <a:cs typeface="+mn-cs"/>
        </a:defRPr>
      </a:lvl2pPr>
      <a:lvl3pPr marL="539750" indent="-179388" algn="l" defTabSz="914400" rtl="0" eaLnBrk="1" latinLnBrk="0" hangingPunct="1">
        <a:spcBef>
          <a:spcPts val="0"/>
        </a:spcBef>
        <a:spcAft>
          <a:spcPts val="300"/>
        </a:spcAft>
        <a:buClr>
          <a:schemeClr val="tx1"/>
        </a:buClr>
        <a:buFont typeface="Courier New" panose="02070309020205020404" pitchFamily="49" charset="0"/>
        <a:buChar char="o"/>
        <a:defRPr sz="2000" kern="1200">
          <a:solidFill>
            <a:schemeClr val="tx1"/>
          </a:solidFill>
          <a:latin typeface="+mn-lt"/>
          <a:ea typeface="+mn-ea"/>
          <a:cs typeface="+mn-cs"/>
        </a:defRPr>
      </a:lvl3pPr>
      <a:lvl4pPr marL="0" indent="0" algn="l" defTabSz="914400" rtl="0" eaLnBrk="1" latinLnBrk="0" hangingPunct="1">
        <a:spcBef>
          <a:spcPts val="600"/>
        </a:spcBef>
        <a:spcAft>
          <a:spcPts val="300"/>
        </a:spcAft>
        <a:buFont typeface="Arial" panose="020B0604020202020204" pitchFamily="34" charset="0"/>
        <a:buNone/>
        <a:defRPr sz="2800" b="1" kern="1200" baseline="0">
          <a:solidFill>
            <a:schemeClr val="accent1"/>
          </a:solidFill>
          <a:latin typeface="+mn-lt"/>
          <a:ea typeface="+mn-ea"/>
          <a:cs typeface="+mn-cs"/>
        </a:defRPr>
      </a:lvl4pPr>
      <a:lvl5pPr marL="892175" indent="-177800" algn="l" defTabSz="914400" rtl="0" eaLnBrk="1" latinLnBrk="0" hangingPunct="1">
        <a:spcBef>
          <a:spcPts val="0"/>
        </a:spcBef>
        <a:spcAft>
          <a:spcPts val="300"/>
        </a:spcAft>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E131-E953-AE4B-BD2F-2CCDC1A93062}"/>
              </a:ext>
            </a:extLst>
          </p:cNvPr>
          <p:cNvSpPr>
            <a:spLocks noGrp="1"/>
          </p:cNvSpPr>
          <p:nvPr>
            <p:ph type="title"/>
          </p:nvPr>
        </p:nvSpPr>
        <p:spPr>
          <a:xfrm>
            <a:off x="767408" y="2289774"/>
            <a:ext cx="10297144" cy="2507378"/>
          </a:xfrm>
        </p:spPr>
        <p:txBody>
          <a:bodyPr/>
          <a:lstStyle/>
          <a:p>
            <a:r>
              <a:rPr lang="en-US" sz="6600" dirty="0">
                <a:ea typeface="+mj-lt"/>
                <a:cs typeface="+mj-lt"/>
              </a:rPr>
              <a:t>Delayed respiratory deterioration post </a:t>
            </a:r>
            <a:br>
              <a:rPr lang="en-US" sz="6600" dirty="0">
                <a:ea typeface="+mj-lt"/>
                <a:cs typeface="+mj-lt"/>
              </a:rPr>
            </a:br>
            <a:r>
              <a:rPr lang="en-US" sz="6600" dirty="0">
                <a:ea typeface="+mj-lt"/>
                <a:cs typeface="+mj-lt"/>
              </a:rPr>
              <a:t>blunt chest trauma</a:t>
            </a:r>
            <a:endParaRPr lang="en-US" sz="6600" dirty="0"/>
          </a:p>
        </p:txBody>
      </p:sp>
      <p:sp>
        <p:nvSpPr>
          <p:cNvPr id="3" name="Text Placeholder 2">
            <a:extLst>
              <a:ext uri="{FF2B5EF4-FFF2-40B4-BE49-F238E27FC236}">
                <a16:creationId xmlns:a16="http://schemas.microsoft.com/office/drawing/2014/main" id="{881E3AF8-7A74-8241-BF61-8F1299FF0787}"/>
              </a:ext>
            </a:extLst>
          </p:cNvPr>
          <p:cNvSpPr>
            <a:spLocks noGrp="1"/>
          </p:cNvSpPr>
          <p:nvPr>
            <p:ph type="body" sz="quarter" idx="10"/>
          </p:nvPr>
        </p:nvSpPr>
        <p:spPr>
          <a:xfrm>
            <a:off x="1415480" y="4941168"/>
            <a:ext cx="9361041" cy="508243"/>
          </a:xfrm>
        </p:spPr>
        <p:txBody>
          <a:bodyPr vert="horz" lIns="0" tIns="0" rIns="0" bIns="0" rtlCol="0" anchor="t">
            <a:normAutofit lnSpcReduction="10000"/>
          </a:bodyPr>
          <a:lstStyle/>
          <a:p>
            <a:r>
              <a:rPr lang="en-US" dirty="0">
                <a:cs typeface="Calibri"/>
              </a:rPr>
              <a:t>Immersive scenario</a:t>
            </a:r>
            <a:endParaRPr lang="en-US" dirty="0"/>
          </a:p>
        </p:txBody>
      </p:sp>
      <p:sp>
        <p:nvSpPr>
          <p:cNvPr id="4" name="Footer Placeholder 3">
            <a:extLst>
              <a:ext uri="{FF2B5EF4-FFF2-40B4-BE49-F238E27FC236}">
                <a16:creationId xmlns:a16="http://schemas.microsoft.com/office/drawing/2014/main" id="{7A0AC017-0B91-4C4B-ACFC-F6459B0DDDD0}"/>
              </a:ext>
            </a:extLst>
          </p:cNvPr>
          <p:cNvSpPr>
            <a:spLocks noGrp="1"/>
          </p:cNvSpPr>
          <p:nvPr>
            <p:ph type="ftr" sz="quarter" idx="12"/>
          </p:nvPr>
        </p:nvSpPr>
        <p:spPr/>
        <p:txBody>
          <a:bodyPr/>
          <a:lstStyle/>
          <a:p>
            <a:r>
              <a:rPr lang="en-AU" dirty="0"/>
              <a:t>V1.0 Effective: 09/2021</a:t>
            </a:r>
          </a:p>
        </p:txBody>
      </p:sp>
      <p:sp>
        <p:nvSpPr>
          <p:cNvPr id="5" name="Text Placeholder 4">
            <a:extLst>
              <a:ext uri="{FF2B5EF4-FFF2-40B4-BE49-F238E27FC236}">
                <a16:creationId xmlns:a16="http://schemas.microsoft.com/office/drawing/2014/main" id="{7CCF1917-4CDC-944D-BA4C-36AF0D0176B0}"/>
              </a:ext>
            </a:extLst>
          </p:cNvPr>
          <p:cNvSpPr>
            <a:spLocks noGrp="1"/>
          </p:cNvSpPr>
          <p:nvPr>
            <p:ph type="body" sz="quarter" idx="13"/>
          </p:nvPr>
        </p:nvSpPr>
        <p:spPr>
          <a:xfrm>
            <a:off x="1415480" y="1628800"/>
            <a:ext cx="9361041" cy="508243"/>
          </a:xfrm>
        </p:spPr>
        <p:txBody>
          <a:bodyPr vert="horz" lIns="0" tIns="0" rIns="0" bIns="0" rtlCol="0" anchor="t">
            <a:normAutofit/>
          </a:bodyPr>
          <a:lstStyle/>
          <a:p>
            <a:r>
              <a:rPr lang="en-US" dirty="0">
                <a:cs typeface="Calibri"/>
              </a:rPr>
              <a:t>CHEST TRAUMA</a:t>
            </a:r>
            <a:endParaRPr lang="en-US" dirty="0"/>
          </a:p>
        </p:txBody>
      </p:sp>
    </p:spTree>
    <p:extLst>
      <p:ext uri="{BB962C8B-B14F-4D97-AF65-F5344CB8AC3E}">
        <p14:creationId xmlns:p14="http://schemas.microsoft.com/office/powerpoint/2010/main" val="3583272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907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E6C7-06F0-7B44-BA95-FE6A3D5DD4CD}"/>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C140C6C8-4CB5-FA4C-AF65-8237531D3927}"/>
              </a:ext>
            </a:extLst>
          </p:cNvPr>
          <p:cNvSpPr>
            <a:spLocks noGrp="1"/>
          </p:cNvSpPr>
          <p:nvPr>
            <p:ph idx="1"/>
          </p:nvPr>
        </p:nvSpPr>
        <p:spPr>
          <a:xfrm>
            <a:off x="527051" y="1196752"/>
            <a:ext cx="11137568" cy="4824636"/>
          </a:xfrm>
        </p:spPr>
        <p:txBody>
          <a:bodyPr/>
          <a:lstStyle/>
          <a:p>
            <a:pPr marL="0" indent="0">
              <a:buNone/>
            </a:pPr>
            <a:r>
              <a:rPr lang="en-US" dirty="0"/>
              <a:t>By the end of this session, participants will be able to:</a:t>
            </a:r>
          </a:p>
          <a:p>
            <a:r>
              <a:rPr lang="en-US" dirty="0"/>
              <a:t>Identify patient and injury-related factors that place a patient at greater risk of respiratory complications post chest trauma.</a:t>
            </a:r>
          </a:p>
          <a:p>
            <a:r>
              <a:rPr lang="en-US" dirty="0"/>
              <a:t>Identify three key signs of impending respiratory deterioration – poorly controlled pain, impaired inspiration, and impaired cough.</a:t>
            </a:r>
          </a:p>
          <a:p>
            <a:r>
              <a:rPr lang="en-US" dirty="0"/>
              <a:t>Demonstrate the skill of teaching a patient the correct incentive spirometry technique.</a:t>
            </a:r>
          </a:p>
        </p:txBody>
      </p:sp>
      <p:sp>
        <p:nvSpPr>
          <p:cNvPr id="4" name="Footer Placeholder 3">
            <a:extLst>
              <a:ext uri="{FF2B5EF4-FFF2-40B4-BE49-F238E27FC236}">
                <a16:creationId xmlns:a16="http://schemas.microsoft.com/office/drawing/2014/main" id="{B27458B6-B361-A240-A95F-951F16772EA1}"/>
              </a:ext>
            </a:extLst>
          </p:cNvPr>
          <p:cNvSpPr>
            <a:spLocks noGrp="1"/>
          </p:cNvSpPr>
          <p:nvPr>
            <p:ph type="ftr" sz="quarter" idx="10"/>
          </p:nvPr>
        </p:nvSpPr>
        <p:spPr/>
        <p:txBody>
          <a:bodyPr/>
          <a:lstStyle/>
          <a:p>
            <a:r>
              <a:rPr lang="en-AU" dirty="0"/>
              <a:t>Delayed respiratory deterioration post blunt chest trauma</a:t>
            </a:r>
          </a:p>
        </p:txBody>
      </p:sp>
    </p:spTree>
    <p:extLst>
      <p:ext uri="{BB962C8B-B14F-4D97-AF65-F5344CB8AC3E}">
        <p14:creationId xmlns:p14="http://schemas.microsoft.com/office/powerpoint/2010/main" val="914289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E6C7-06F0-7B44-BA95-FE6A3D5DD4C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C140C6C8-4CB5-FA4C-AF65-8237531D3927}"/>
              </a:ext>
            </a:extLst>
          </p:cNvPr>
          <p:cNvSpPr>
            <a:spLocks noGrp="1"/>
          </p:cNvSpPr>
          <p:nvPr>
            <p:ph idx="1"/>
          </p:nvPr>
        </p:nvSpPr>
        <p:spPr>
          <a:xfrm>
            <a:off x="527051" y="1196752"/>
            <a:ext cx="11137568" cy="4824636"/>
          </a:xfrm>
        </p:spPr>
        <p:txBody>
          <a:bodyPr/>
          <a:lstStyle/>
          <a:p>
            <a:pPr marL="179070" indent="-179070"/>
            <a:r>
              <a:rPr lang="en-US" dirty="0">
                <a:ea typeface="+mn-lt"/>
                <a:cs typeface="+mn-lt"/>
              </a:rPr>
              <a:t>Chest trauma is the second most common traumatic injury in non-intentional trauma.</a:t>
            </a:r>
            <a:endParaRPr lang="en-US" dirty="0">
              <a:cs typeface="Calibri" panose="020F0502020204030204"/>
            </a:endParaRPr>
          </a:p>
          <a:p>
            <a:pPr marL="179070" indent="-179070"/>
            <a:r>
              <a:rPr lang="en-US" dirty="0">
                <a:ea typeface="+mn-lt"/>
                <a:cs typeface="+mn-lt"/>
              </a:rPr>
              <a:t>After blunt chest trauma patients are managed in a number of locations including the emergency department, the intensive care unit, a dedicated trauma unit, or </a:t>
            </a:r>
            <a:r>
              <a:rPr lang="en-US" dirty="0" err="1">
                <a:ea typeface="+mn-lt"/>
                <a:cs typeface="+mn-lt"/>
              </a:rPr>
              <a:t>orthopaedic</a:t>
            </a:r>
            <a:r>
              <a:rPr lang="en-US" dirty="0">
                <a:ea typeface="+mn-lt"/>
                <a:cs typeface="+mn-lt"/>
              </a:rPr>
              <a:t>, medical or surgical wards.  </a:t>
            </a:r>
            <a:endParaRPr lang="en-US" dirty="0"/>
          </a:p>
          <a:p>
            <a:pPr marL="179070" indent="-179070"/>
            <a:r>
              <a:rPr lang="en-US" dirty="0">
                <a:ea typeface="+mn-lt"/>
                <a:cs typeface="+mn-lt"/>
              </a:rPr>
              <a:t>Ongoing assessment and early identification of respiratory deterioration is crucial as patients who appear stable on early assessment may later deteriorate on the ward due to respiratory complications such as lung contusion, atelectasis, and pneumonia.</a:t>
            </a:r>
            <a:endParaRPr lang="en-US" dirty="0"/>
          </a:p>
          <a:p>
            <a:pPr marL="179070" indent="-179070"/>
            <a:endParaRPr lang="en-US" dirty="0">
              <a:cs typeface="Calibri"/>
            </a:endParaRPr>
          </a:p>
        </p:txBody>
      </p:sp>
      <p:sp>
        <p:nvSpPr>
          <p:cNvPr id="4" name="Footer Placeholder 3">
            <a:extLst>
              <a:ext uri="{FF2B5EF4-FFF2-40B4-BE49-F238E27FC236}">
                <a16:creationId xmlns:a16="http://schemas.microsoft.com/office/drawing/2014/main" id="{B27458B6-B361-A240-A95F-951F16772EA1}"/>
              </a:ext>
            </a:extLst>
          </p:cNvPr>
          <p:cNvSpPr>
            <a:spLocks noGrp="1"/>
          </p:cNvSpPr>
          <p:nvPr>
            <p:ph type="ftr" sz="quarter" idx="10"/>
          </p:nvPr>
        </p:nvSpPr>
        <p:spPr/>
        <p:txBody>
          <a:bodyPr/>
          <a:lstStyle/>
          <a:p>
            <a:r>
              <a:rPr lang="en-AU" dirty="0"/>
              <a:t>Delayed respiratory deterioration post blunt chest trauma</a:t>
            </a:r>
          </a:p>
        </p:txBody>
      </p:sp>
    </p:spTree>
    <p:extLst>
      <p:ext uri="{BB962C8B-B14F-4D97-AF65-F5344CB8AC3E}">
        <p14:creationId xmlns:p14="http://schemas.microsoft.com/office/powerpoint/2010/main" val="3437943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E6C7-06F0-7B44-BA95-FE6A3D5DD4CD}"/>
              </a:ext>
            </a:extLst>
          </p:cNvPr>
          <p:cNvSpPr>
            <a:spLocks noGrp="1"/>
          </p:cNvSpPr>
          <p:nvPr>
            <p:ph type="title"/>
          </p:nvPr>
        </p:nvSpPr>
        <p:spPr/>
        <p:txBody>
          <a:bodyPr>
            <a:normAutofit fontScale="90000"/>
          </a:bodyPr>
          <a:lstStyle/>
          <a:p>
            <a:r>
              <a:rPr lang="en-US" dirty="0"/>
              <a:t>Factors associated with a higher risk of respiratory complications</a:t>
            </a:r>
          </a:p>
        </p:txBody>
      </p:sp>
      <p:sp>
        <p:nvSpPr>
          <p:cNvPr id="3" name="Content Placeholder 2">
            <a:extLst>
              <a:ext uri="{FF2B5EF4-FFF2-40B4-BE49-F238E27FC236}">
                <a16:creationId xmlns:a16="http://schemas.microsoft.com/office/drawing/2014/main" id="{C140C6C8-4CB5-FA4C-AF65-8237531D3927}"/>
              </a:ext>
            </a:extLst>
          </p:cNvPr>
          <p:cNvSpPr>
            <a:spLocks noGrp="1"/>
          </p:cNvSpPr>
          <p:nvPr>
            <p:ph idx="1"/>
          </p:nvPr>
        </p:nvSpPr>
        <p:spPr>
          <a:xfrm>
            <a:off x="527051" y="1196752"/>
            <a:ext cx="11137568" cy="4824636"/>
          </a:xfrm>
        </p:spPr>
        <p:txBody>
          <a:bodyPr/>
          <a:lstStyle/>
          <a:p>
            <a:pPr marL="179070" indent="-179070"/>
            <a:r>
              <a:rPr lang="en-US" dirty="0">
                <a:ea typeface="+mn-lt"/>
                <a:cs typeface="+mn-lt"/>
              </a:rPr>
              <a:t>Number of ribs fractured (&gt;3)</a:t>
            </a:r>
            <a:endParaRPr lang="en-US" dirty="0">
              <a:cs typeface="Calibri" panose="020F0502020204030204"/>
            </a:endParaRPr>
          </a:p>
          <a:p>
            <a:pPr marL="179070" indent="-179070"/>
            <a:r>
              <a:rPr lang="en-US" dirty="0">
                <a:ea typeface="+mn-lt"/>
                <a:cs typeface="+mn-lt"/>
              </a:rPr>
              <a:t>Age (&gt;55 years)</a:t>
            </a:r>
            <a:endParaRPr lang="en-US" dirty="0"/>
          </a:p>
          <a:p>
            <a:pPr marL="179070" indent="-179070"/>
            <a:r>
              <a:rPr lang="en-US" dirty="0">
                <a:ea typeface="+mn-lt"/>
                <a:cs typeface="+mn-lt"/>
              </a:rPr>
              <a:t>Other serious injury such as head, extremity, abdominal, cardiac, or spinal cord injury</a:t>
            </a:r>
            <a:endParaRPr lang="en-US" dirty="0"/>
          </a:p>
          <a:p>
            <a:pPr marL="179070" indent="-179070"/>
            <a:r>
              <a:rPr lang="en-US" dirty="0">
                <a:ea typeface="+mn-lt"/>
                <a:cs typeface="+mn-lt"/>
              </a:rPr>
              <a:t>Smoking history or chronic lung condition</a:t>
            </a:r>
            <a:endParaRPr lang="en-US" dirty="0"/>
          </a:p>
          <a:p>
            <a:pPr marL="0" indent="0">
              <a:buNone/>
            </a:pPr>
            <a:endParaRPr lang="en-US" dirty="0">
              <a:cs typeface="Calibri"/>
            </a:endParaRPr>
          </a:p>
        </p:txBody>
      </p:sp>
      <p:sp>
        <p:nvSpPr>
          <p:cNvPr id="4" name="Footer Placeholder 3">
            <a:extLst>
              <a:ext uri="{FF2B5EF4-FFF2-40B4-BE49-F238E27FC236}">
                <a16:creationId xmlns:a16="http://schemas.microsoft.com/office/drawing/2014/main" id="{B27458B6-B361-A240-A95F-951F16772EA1}"/>
              </a:ext>
            </a:extLst>
          </p:cNvPr>
          <p:cNvSpPr>
            <a:spLocks noGrp="1"/>
          </p:cNvSpPr>
          <p:nvPr>
            <p:ph type="ftr" sz="quarter" idx="10"/>
          </p:nvPr>
        </p:nvSpPr>
        <p:spPr/>
        <p:txBody>
          <a:bodyPr/>
          <a:lstStyle/>
          <a:p>
            <a:r>
              <a:rPr lang="en-AU" dirty="0"/>
              <a:t>Delayed respiratory deterioration post blunt chest trauma</a:t>
            </a:r>
          </a:p>
        </p:txBody>
      </p:sp>
    </p:spTree>
    <p:extLst>
      <p:ext uri="{BB962C8B-B14F-4D97-AF65-F5344CB8AC3E}">
        <p14:creationId xmlns:p14="http://schemas.microsoft.com/office/powerpoint/2010/main" val="4278562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E6C7-06F0-7B44-BA95-FE6A3D5DD4CD}"/>
              </a:ext>
            </a:extLst>
          </p:cNvPr>
          <p:cNvSpPr>
            <a:spLocks noGrp="1"/>
          </p:cNvSpPr>
          <p:nvPr>
            <p:ph type="title"/>
          </p:nvPr>
        </p:nvSpPr>
        <p:spPr/>
        <p:txBody>
          <a:bodyPr>
            <a:normAutofit/>
          </a:bodyPr>
          <a:lstStyle/>
          <a:p>
            <a:r>
              <a:rPr lang="en-US" dirty="0"/>
              <a:t>Structured assessment</a:t>
            </a:r>
          </a:p>
        </p:txBody>
      </p:sp>
      <p:graphicFrame>
        <p:nvGraphicFramePr>
          <p:cNvPr id="5" name="Table 5">
            <a:extLst>
              <a:ext uri="{FF2B5EF4-FFF2-40B4-BE49-F238E27FC236}">
                <a16:creationId xmlns:a16="http://schemas.microsoft.com/office/drawing/2014/main" id="{9901A4A1-6BBA-B443-B139-50C28193BBBA}"/>
              </a:ext>
            </a:extLst>
          </p:cNvPr>
          <p:cNvGraphicFramePr>
            <a:graphicFrameLocks noGrp="1"/>
          </p:cNvGraphicFramePr>
          <p:nvPr>
            <p:ph idx="1"/>
            <p:extLst>
              <p:ext uri="{D42A27DB-BD31-4B8C-83A1-F6EECF244321}">
                <p14:modId xmlns:p14="http://schemas.microsoft.com/office/powerpoint/2010/main" val="3259192679"/>
              </p:ext>
            </p:extLst>
          </p:nvPr>
        </p:nvGraphicFramePr>
        <p:xfrm>
          <a:off x="527050" y="1196975"/>
          <a:ext cx="9025334" cy="3310800"/>
        </p:xfrm>
        <a:graphic>
          <a:graphicData uri="http://schemas.openxmlformats.org/drawingml/2006/table">
            <a:tbl>
              <a:tblPr bandRow="1">
                <a:tableStyleId>{69012ECD-51FC-41F1-AA8D-1B2483CD663E}</a:tableStyleId>
              </a:tblPr>
              <a:tblGrid>
                <a:gridCol w="3000963">
                  <a:extLst>
                    <a:ext uri="{9D8B030D-6E8A-4147-A177-3AD203B41FA5}">
                      <a16:colId xmlns:a16="http://schemas.microsoft.com/office/drawing/2014/main" val="2008907205"/>
                    </a:ext>
                  </a:extLst>
                </a:gridCol>
                <a:gridCol w="6024371">
                  <a:extLst>
                    <a:ext uri="{9D8B030D-6E8A-4147-A177-3AD203B41FA5}">
                      <a16:colId xmlns:a16="http://schemas.microsoft.com/office/drawing/2014/main" val="2173542726"/>
                    </a:ext>
                  </a:extLst>
                </a:gridCol>
              </a:tblGrid>
              <a:tr h="370840">
                <a:tc>
                  <a:txBody>
                    <a:bodyPr/>
                    <a:lstStyle/>
                    <a:p>
                      <a:r>
                        <a:rPr lang="en-US" sz="2800" b="1" dirty="0">
                          <a:solidFill>
                            <a:srgbClr val="C00000"/>
                          </a:solidFill>
                        </a:rPr>
                        <a:t>A</a:t>
                      </a:r>
                      <a:r>
                        <a:rPr lang="en-US" sz="2800" dirty="0"/>
                        <a:t> – Airway</a:t>
                      </a:r>
                    </a:p>
                  </a:txBody>
                  <a:tcPr marL="163440" marR="163440" marT="117720" marB="117720">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9050" cap="flat" cmpd="sng" algn="ctr">
                      <a:solidFill>
                        <a:schemeClr val="accent1">
                          <a:lumMod val="40000"/>
                          <a:lumOff val="60000"/>
                        </a:schemeClr>
                      </a:solidFill>
                      <a:prstDash val="solid"/>
                      <a:round/>
                      <a:headEnd type="none" w="med" len="med"/>
                      <a:tailEnd type="none" w="med" len="med"/>
                    </a:lnT>
                    <a:lnB w="19050" cap="flat" cmpd="sng" algn="ctr">
                      <a:solidFill>
                        <a:schemeClr val="accent1">
                          <a:lumMod val="40000"/>
                          <a:lumOff val="60000"/>
                        </a:schemeClr>
                      </a:solidFill>
                      <a:prstDash val="solid"/>
                      <a:round/>
                      <a:headEnd type="none" w="med" len="med"/>
                      <a:tailEnd type="none" w="med" len="med"/>
                    </a:lnB>
                  </a:tcPr>
                </a:tc>
                <a:tc>
                  <a:txBody>
                    <a:bodyPr/>
                    <a:lstStyle/>
                    <a:p>
                      <a:r>
                        <a:rPr lang="en-US" sz="2800" dirty="0"/>
                        <a:t>voice, airway noises</a:t>
                      </a:r>
                    </a:p>
                  </a:txBody>
                  <a:tcPr marL="163440" marR="163440" marT="117720" marB="117720">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9050" cap="flat" cmpd="sng" algn="ctr">
                      <a:solidFill>
                        <a:schemeClr val="accent1">
                          <a:lumMod val="40000"/>
                          <a:lumOff val="60000"/>
                        </a:schemeClr>
                      </a:solidFill>
                      <a:prstDash val="solid"/>
                      <a:round/>
                      <a:headEnd type="none" w="med" len="med"/>
                      <a:tailEnd type="none" w="med" len="med"/>
                    </a:lnT>
                    <a:lnB w="1905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3712588428"/>
                  </a:ext>
                </a:extLst>
              </a:tr>
              <a:tr h="370840">
                <a:tc>
                  <a:txBody>
                    <a:bodyPr/>
                    <a:lstStyle/>
                    <a:p>
                      <a:r>
                        <a:rPr lang="en-US" sz="2800" b="1" dirty="0">
                          <a:solidFill>
                            <a:srgbClr val="C00000"/>
                          </a:solidFill>
                        </a:rPr>
                        <a:t>B</a:t>
                      </a:r>
                      <a:r>
                        <a:rPr lang="en-US" sz="2800" dirty="0"/>
                        <a:t> – Breathing</a:t>
                      </a:r>
                    </a:p>
                  </a:txBody>
                  <a:tcPr marL="163440" marR="163440" marT="117720" marB="117720">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9050" cap="flat" cmpd="sng" algn="ctr">
                      <a:solidFill>
                        <a:schemeClr val="accent1">
                          <a:lumMod val="40000"/>
                          <a:lumOff val="60000"/>
                        </a:schemeClr>
                      </a:solidFill>
                      <a:prstDash val="solid"/>
                      <a:round/>
                      <a:headEnd type="none" w="med" len="med"/>
                      <a:tailEnd type="none" w="med" len="med"/>
                    </a:lnT>
                    <a:lnB w="19050" cap="flat" cmpd="sng" algn="ctr">
                      <a:solidFill>
                        <a:schemeClr val="accent1">
                          <a:lumMod val="40000"/>
                          <a:lumOff val="60000"/>
                        </a:schemeClr>
                      </a:solidFill>
                      <a:prstDash val="solid"/>
                      <a:round/>
                      <a:headEnd type="none" w="med" len="med"/>
                      <a:tailEnd type="none" w="med" len="med"/>
                    </a:lnB>
                  </a:tcPr>
                </a:tc>
                <a:tc>
                  <a:txBody>
                    <a:bodyPr/>
                    <a:lstStyle/>
                    <a:p>
                      <a:r>
                        <a:rPr lang="en-US" sz="2800" dirty="0"/>
                        <a:t>RR, SpO2, chest wall movement</a:t>
                      </a:r>
                    </a:p>
                  </a:txBody>
                  <a:tcPr marL="163440" marR="163440" marT="117720" marB="117720">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9050" cap="flat" cmpd="sng" algn="ctr">
                      <a:solidFill>
                        <a:schemeClr val="accent1">
                          <a:lumMod val="40000"/>
                          <a:lumOff val="60000"/>
                        </a:schemeClr>
                      </a:solidFill>
                      <a:prstDash val="solid"/>
                      <a:round/>
                      <a:headEnd type="none" w="med" len="med"/>
                      <a:tailEnd type="none" w="med" len="med"/>
                    </a:lnT>
                    <a:lnB w="1905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4040725902"/>
                  </a:ext>
                </a:extLst>
              </a:tr>
              <a:tr h="370840">
                <a:tc>
                  <a:txBody>
                    <a:bodyPr/>
                    <a:lstStyle/>
                    <a:p>
                      <a:r>
                        <a:rPr lang="en-US" sz="2800" b="1" dirty="0">
                          <a:solidFill>
                            <a:srgbClr val="C00000"/>
                          </a:solidFill>
                        </a:rPr>
                        <a:t>C</a:t>
                      </a:r>
                      <a:r>
                        <a:rPr lang="en-US" sz="2800" dirty="0"/>
                        <a:t> – Cardiovascular</a:t>
                      </a:r>
                    </a:p>
                  </a:txBody>
                  <a:tcPr marL="163440" marR="163440" marT="117720" marB="117720">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9050" cap="flat" cmpd="sng" algn="ctr">
                      <a:solidFill>
                        <a:schemeClr val="accent1">
                          <a:lumMod val="40000"/>
                          <a:lumOff val="60000"/>
                        </a:schemeClr>
                      </a:solidFill>
                      <a:prstDash val="solid"/>
                      <a:round/>
                      <a:headEnd type="none" w="med" len="med"/>
                      <a:tailEnd type="none" w="med" len="med"/>
                    </a:lnT>
                    <a:lnB w="19050" cap="flat" cmpd="sng" algn="ctr">
                      <a:solidFill>
                        <a:schemeClr val="accent1">
                          <a:lumMod val="40000"/>
                          <a:lumOff val="60000"/>
                        </a:schemeClr>
                      </a:solidFill>
                      <a:prstDash val="solid"/>
                      <a:round/>
                      <a:headEnd type="none" w="med" len="med"/>
                      <a:tailEnd type="none" w="med" len="med"/>
                    </a:lnB>
                  </a:tcPr>
                </a:tc>
                <a:tc>
                  <a:txBody>
                    <a:bodyPr/>
                    <a:lstStyle/>
                    <a:p>
                      <a:r>
                        <a:rPr lang="en-US" sz="2800" dirty="0"/>
                        <a:t>HR, rhythm, BP</a:t>
                      </a:r>
                    </a:p>
                  </a:txBody>
                  <a:tcPr marL="163440" marR="163440" marT="117720" marB="117720">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9050" cap="flat" cmpd="sng" algn="ctr">
                      <a:solidFill>
                        <a:schemeClr val="accent1">
                          <a:lumMod val="40000"/>
                          <a:lumOff val="60000"/>
                        </a:schemeClr>
                      </a:solidFill>
                      <a:prstDash val="solid"/>
                      <a:round/>
                      <a:headEnd type="none" w="med" len="med"/>
                      <a:tailEnd type="none" w="med" len="med"/>
                    </a:lnT>
                    <a:lnB w="1905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781465869"/>
                  </a:ext>
                </a:extLst>
              </a:tr>
              <a:tr h="370840">
                <a:tc>
                  <a:txBody>
                    <a:bodyPr/>
                    <a:lstStyle/>
                    <a:p>
                      <a:r>
                        <a:rPr lang="en-US" sz="2800" b="1" dirty="0">
                          <a:solidFill>
                            <a:srgbClr val="C00000"/>
                          </a:solidFill>
                        </a:rPr>
                        <a:t>D</a:t>
                      </a:r>
                      <a:r>
                        <a:rPr lang="en-US" sz="2800" dirty="0"/>
                        <a:t> – Disability</a:t>
                      </a:r>
                    </a:p>
                  </a:txBody>
                  <a:tcPr marL="163440" marR="163440" marT="117720" marB="117720">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9050" cap="flat" cmpd="sng" algn="ctr">
                      <a:solidFill>
                        <a:schemeClr val="accent1">
                          <a:lumMod val="40000"/>
                          <a:lumOff val="60000"/>
                        </a:schemeClr>
                      </a:solidFill>
                      <a:prstDash val="solid"/>
                      <a:round/>
                      <a:headEnd type="none" w="med" len="med"/>
                      <a:tailEnd type="none" w="med" len="med"/>
                    </a:lnT>
                    <a:lnB w="19050" cap="flat" cmpd="sng" algn="ctr">
                      <a:solidFill>
                        <a:schemeClr val="accent1">
                          <a:lumMod val="40000"/>
                          <a:lumOff val="60000"/>
                        </a:schemeClr>
                      </a:solidFill>
                      <a:prstDash val="solid"/>
                      <a:round/>
                      <a:headEnd type="none" w="med" len="med"/>
                      <a:tailEnd type="none" w="med" len="med"/>
                    </a:lnB>
                  </a:tcPr>
                </a:tc>
                <a:tc>
                  <a:txBody>
                    <a:bodyPr/>
                    <a:lstStyle/>
                    <a:p>
                      <a:r>
                        <a:rPr lang="en-US" sz="2800" dirty="0"/>
                        <a:t>assess GCS, pain rating scores</a:t>
                      </a:r>
                    </a:p>
                  </a:txBody>
                  <a:tcPr marL="163440" marR="163440" marT="117720" marB="117720">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9050" cap="flat" cmpd="sng" algn="ctr">
                      <a:solidFill>
                        <a:schemeClr val="accent1">
                          <a:lumMod val="40000"/>
                          <a:lumOff val="60000"/>
                        </a:schemeClr>
                      </a:solidFill>
                      <a:prstDash val="solid"/>
                      <a:round/>
                      <a:headEnd type="none" w="med" len="med"/>
                      <a:tailEnd type="none" w="med" len="med"/>
                    </a:lnT>
                    <a:lnB w="1905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1868831650"/>
                  </a:ext>
                </a:extLst>
              </a:tr>
              <a:tr h="370840">
                <a:tc>
                  <a:txBody>
                    <a:bodyPr/>
                    <a:lstStyle/>
                    <a:p>
                      <a:r>
                        <a:rPr lang="en-US" sz="2800" b="1" dirty="0">
                          <a:solidFill>
                            <a:srgbClr val="C00000"/>
                          </a:solidFill>
                        </a:rPr>
                        <a:t>E</a:t>
                      </a:r>
                      <a:r>
                        <a:rPr lang="en-US" sz="2800" dirty="0"/>
                        <a:t> – Exposure</a:t>
                      </a:r>
                    </a:p>
                  </a:txBody>
                  <a:tcPr marL="163440" marR="163440" marT="117720" marB="117720">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9050" cap="flat" cmpd="sng" algn="ctr">
                      <a:solidFill>
                        <a:schemeClr val="accent1">
                          <a:lumMod val="40000"/>
                          <a:lumOff val="60000"/>
                        </a:schemeClr>
                      </a:solidFill>
                      <a:prstDash val="solid"/>
                      <a:round/>
                      <a:headEnd type="none" w="med" len="med"/>
                      <a:tailEnd type="none" w="med" len="med"/>
                    </a:lnT>
                    <a:lnB w="19050" cap="flat" cmpd="sng" algn="ctr">
                      <a:solidFill>
                        <a:schemeClr val="accent1">
                          <a:lumMod val="40000"/>
                          <a:lumOff val="60000"/>
                        </a:schemeClr>
                      </a:solidFill>
                      <a:prstDash val="solid"/>
                      <a:round/>
                      <a:headEnd type="none" w="med" len="med"/>
                      <a:tailEnd type="none" w="med" len="med"/>
                    </a:lnB>
                  </a:tcPr>
                </a:tc>
                <a:tc>
                  <a:txBody>
                    <a:bodyPr/>
                    <a:lstStyle/>
                    <a:p>
                      <a:r>
                        <a:rPr lang="en-US" sz="2800" dirty="0"/>
                        <a:t>assess other injuries, ICC observations</a:t>
                      </a:r>
                    </a:p>
                  </a:txBody>
                  <a:tcPr marL="163440" marR="163440" marT="117720" marB="117720">
                    <a:lnL w="19050" cap="flat" cmpd="sng" algn="ctr">
                      <a:solidFill>
                        <a:schemeClr val="accent1">
                          <a:lumMod val="40000"/>
                          <a:lumOff val="60000"/>
                        </a:schemeClr>
                      </a:solidFill>
                      <a:prstDash val="solid"/>
                      <a:round/>
                      <a:headEnd type="none" w="med" len="med"/>
                      <a:tailEnd type="none" w="med" len="med"/>
                    </a:lnL>
                    <a:lnR w="19050" cap="flat" cmpd="sng" algn="ctr">
                      <a:solidFill>
                        <a:schemeClr val="accent1">
                          <a:lumMod val="40000"/>
                          <a:lumOff val="60000"/>
                        </a:schemeClr>
                      </a:solidFill>
                      <a:prstDash val="solid"/>
                      <a:round/>
                      <a:headEnd type="none" w="med" len="med"/>
                      <a:tailEnd type="none" w="med" len="med"/>
                    </a:lnR>
                    <a:lnT w="19050" cap="flat" cmpd="sng" algn="ctr">
                      <a:solidFill>
                        <a:schemeClr val="accent1">
                          <a:lumMod val="40000"/>
                          <a:lumOff val="60000"/>
                        </a:schemeClr>
                      </a:solidFill>
                      <a:prstDash val="solid"/>
                      <a:round/>
                      <a:headEnd type="none" w="med" len="med"/>
                      <a:tailEnd type="none" w="med" len="med"/>
                    </a:lnT>
                    <a:lnB w="1905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3255421900"/>
                  </a:ext>
                </a:extLst>
              </a:tr>
            </a:tbl>
          </a:graphicData>
        </a:graphic>
      </p:graphicFrame>
      <p:sp>
        <p:nvSpPr>
          <p:cNvPr id="4" name="Footer Placeholder 3">
            <a:extLst>
              <a:ext uri="{FF2B5EF4-FFF2-40B4-BE49-F238E27FC236}">
                <a16:creationId xmlns:a16="http://schemas.microsoft.com/office/drawing/2014/main" id="{B27458B6-B361-A240-A95F-951F16772EA1}"/>
              </a:ext>
            </a:extLst>
          </p:cNvPr>
          <p:cNvSpPr>
            <a:spLocks noGrp="1"/>
          </p:cNvSpPr>
          <p:nvPr>
            <p:ph type="ftr" sz="quarter" idx="10"/>
          </p:nvPr>
        </p:nvSpPr>
        <p:spPr/>
        <p:txBody>
          <a:bodyPr/>
          <a:lstStyle/>
          <a:p>
            <a:r>
              <a:rPr lang="en-AU" dirty="0"/>
              <a:t>Delayed respiratory deterioration post blunt chest trauma</a:t>
            </a:r>
          </a:p>
        </p:txBody>
      </p:sp>
    </p:spTree>
    <p:extLst>
      <p:ext uri="{BB962C8B-B14F-4D97-AF65-F5344CB8AC3E}">
        <p14:creationId xmlns:p14="http://schemas.microsoft.com/office/powerpoint/2010/main" val="13386637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E6C7-06F0-7B44-BA95-FE6A3D5DD4CD}"/>
              </a:ext>
            </a:extLst>
          </p:cNvPr>
          <p:cNvSpPr>
            <a:spLocks noGrp="1"/>
          </p:cNvSpPr>
          <p:nvPr>
            <p:ph type="title"/>
          </p:nvPr>
        </p:nvSpPr>
        <p:spPr/>
        <p:txBody>
          <a:bodyPr>
            <a:normAutofit/>
          </a:bodyPr>
          <a:lstStyle/>
          <a:p>
            <a:r>
              <a:rPr lang="en-US" dirty="0"/>
              <a:t>Best practice management </a:t>
            </a:r>
          </a:p>
        </p:txBody>
      </p:sp>
      <p:sp>
        <p:nvSpPr>
          <p:cNvPr id="3" name="Content Placeholder 2">
            <a:extLst>
              <a:ext uri="{FF2B5EF4-FFF2-40B4-BE49-F238E27FC236}">
                <a16:creationId xmlns:a16="http://schemas.microsoft.com/office/drawing/2014/main" id="{C140C6C8-4CB5-FA4C-AF65-8237531D3927}"/>
              </a:ext>
            </a:extLst>
          </p:cNvPr>
          <p:cNvSpPr>
            <a:spLocks noGrp="1"/>
          </p:cNvSpPr>
          <p:nvPr>
            <p:ph idx="1"/>
          </p:nvPr>
        </p:nvSpPr>
        <p:spPr>
          <a:xfrm>
            <a:off x="527051" y="1196752"/>
            <a:ext cx="9745413" cy="4824636"/>
          </a:xfrm>
        </p:spPr>
        <p:txBody>
          <a:bodyPr>
            <a:normAutofit fontScale="92500" lnSpcReduction="10000"/>
          </a:bodyPr>
          <a:lstStyle/>
          <a:p>
            <a:pPr marL="179070" indent="-179070"/>
            <a:r>
              <a:rPr lang="en-US" dirty="0">
                <a:ea typeface="+mn-lt"/>
                <a:cs typeface="+mn-lt"/>
              </a:rPr>
              <a:t>Regular monitoring and patient assessment </a:t>
            </a:r>
            <a:endParaRPr lang="en-US" dirty="0">
              <a:cs typeface="Calibri" panose="020F0502020204030204"/>
            </a:endParaRPr>
          </a:p>
          <a:p>
            <a:pPr marL="179070" indent="-179070"/>
            <a:r>
              <a:rPr lang="en-US" dirty="0">
                <a:ea typeface="+mn-lt"/>
                <a:cs typeface="+mn-lt"/>
              </a:rPr>
              <a:t>Early identification of at-risk patients and signs of respiratory deterioration, through:</a:t>
            </a:r>
            <a:endParaRPr lang="en-US" dirty="0"/>
          </a:p>
          <a:p>
            <a:pPr lvl="1" indent="-179070"/>
            <a:r>
              <a:rPr lang="en-US" dirty="0">
                <a:ea typeface="+mn-lt"/>
                <a:cs typeface="+mn-lt"/>
              </a:rPr>
              <a:t>Early Warning Scores (EWS)</a:t>
            </a:r>
            <a:endParaRPr lang="en-US" dirty="0">
              <a:cs typeface="Calibri"/>
            </a:endParaRPr>
          </a:p>
          <a:p>
            <a:pPr lvl="1" indent="-179070">
              <a:spcAft>
                <a:spcPts val="600"/>
              </a:spcAft>
            </a:pPr>
            <a:r>
              <a:rPr lang="en-US" dirty="0">
                <a:ea typeface="+mn-lt"/>
                <a:cs typeface="+mn-lt"/>
              </a:rPr>
              <a:t>“Pain, Inspiration, Cough ”</a:t>
            </a:r>
            <a:endParaRPr lang="en-US" dirty="0">
              <a:cs typeface="Calibri"/>
            </a:endParaRPr>
          </a:p>
          <a:p>
            <a:pPr marL="179070" indent="-179070"/>
            <a:r>
              <a:rPr lang="en-US" dirty="0">
                <a:ea typeface="+mn-lt"/>
                <a:cs typeface="+mn-lt"/>
              </a:rPr>
              <a:t>Effective pain management</a:t>
            </a:r>
            <a:endParaRPr lang="en-US" dirty="0"/>
          </a:p>
          <a:p>
            <a:pPr marL="179070" indent="-179070"/>
            <a:r>
              <a:rPr lang="en-US" dirty="0" err="1">
                <a:ea typeface="+mn-lt"/>
                <a:cs typeface="+mn-lt"/>
              </a:rPr>
              <a:t>Optimisation</a:t>
            </a:r>
            <a:r>
              <a:rPr lang="en-US" dirty="0">
                <a:ea typeface="+mn-lt"/>
                <a:cs typeface="+mn-lt"/>
              </a:rPr>
              <a:t> of lung volumes and cough effectiveness</a:t>
            </a:r>
            <a:endParaRPr lang="en-US" dirty="0"/>
          </a:p>
          <a:p>
            <a:pPr lvl="1" indent="-179070"/>
            <a:r>
              <a:rPr lang="en-US" dirty="0">
                <a:ea typeface="+mn-lt"/>
                <a:cs typeface="+mn-lt"/>
              </a:rPr>
              <a:t>Chest physiotherapy</a:t>
            </a:r>
            <a:endParaRPr lang="en-US" dirty="0">
              <a:cs typeface="Calibri"/>
            </a:endParaRPr>
          </a:p>
          <a:p>
            <a:pPr lvl="1" indent="-179070"/>
            <a:r>
              <a:rPr lang="en-US" dirty="0">
                <a:ea typeface="+mn-lt"/>
                <a:cs typeface="+mn-lt"/>
              </a:rPr>
              <a:t>Upright positioning / sitting out of bed</a:t>
            </a:r>
            <a:endParaRPr lang="en-US" dirty="0">
              <a:cs typeface="Calibri"/>
            </a:endParaRPr>
          </a:p>
          <a:p>
            <a:pPr lvl="1" indent="-179070"/>
            <a:r>
              <a:rPr lang="en-US" dirty="0">
                <a:ea typeface="+mn-lt"/>
                <a:cs typeface="+mn-lt"/>
              </a:rPr>
              <a:t>Incentive spirometry devices can be used as a visual aide to teach optimal deep breathing technique (slow, deep breath with inspiratory hold)</a:t>
            </a:r>
            <a:endParaRPr lang="en-US" dirty="0">
              <a:cs typeface="Calibri"/>
            </a:endParaRPr>
          </a:p>
          <a:p>
            <a:pPr lvl="1" indent="-179070"/>
            <a:r>
              <a:rPr lang="en-US" dirty="0">
                <a:ea typeface="+mn-lt"/>
                <a:cs typeface="+mn-lt"/>
              </a:rPr>
              <a:t>Humidified high flow oxygen</a:t>
            </a:r>
            <a:endParaRPr lang="en-US" dirty="0">
              <a:cs typeface="Calibri"/>
            </a:endParaRPr>
          </a:p>
          <a:p>
            <a:pPr marL="179070" indent="-179070"/>
            <a:r>
              <a:rPr lang="en-US" dirty="0">
                <a:ea typeface="+mn-lt"/>
                <a:cs typeface="+mn-lt"/>
              </a:rPr>
              <a:t>Multidisciplinary care and communication    </a:t>
            </a:r>
            <a:endParaRPr lang="en-US" dirty="0"/>
          </a:p>
          <a:p>
            <a:pPr lvl="1" indent="-179070"/>
            <a:r>
              <a:rPr lang="en-US" dirty="0">
                <a:ea typeface="+mn-lt"/>
                <a:cs typeface="+mn-lt"/>
              </a:rPr>
              <a:t>Acute Pain Management Service </a:t>
            </a:r>
            <a:endParaRPr lang="en-US" dirty="0">
              <a:cs typeface="Calibri"/>
            </a:endParaRPr>
          </a:p>
        </p:txBody>
      </p:sp>
      <p:sp>
        <p:nvSpPr>
          <p:cNvPr id="4" name="Footer Placeholder 3">
            <a:extLst>
              <a:ext uri="{FF2B5EF4-FFF2-40B4-BE49-F238E27FC236}">
                <a16:creationId xmlns:a16="http://schemas.microsoft.com/office/drawing/2014/main" id="{B27458B6-B361-A240-A95F-951F16772EA1}"/>
              </a:ext>
            </a:extLst>
          </p:cNvPr>
          <p:cNvSpPr>
            <a:spLocks noGrp="1"/>
          </p:cNvSpPr>
          <p:nvPr>
            <p:ph type="ftr" sz="quarter" idx="10"/>
          </p:nvPr>
        </p:nvSpPr>
        <p:spPr/>
        <p:txBody>
          <a:bodyPr/>
          <a:lstStyle/>
          <a:p>
            <a:r>
              <a:rPr lang="en-AU" dirty="0"/>
              <a:t>Delayed respiratory deterioration post blunt chest trauma</a:t>
            </a:r>
          </a:p>
        </p:txBody>
      </p:sp>
    </p:spTree>
    <p:extLst>
      <p:ext uri="{BB962C8B-B14F-4D97-AF65-F5344CB8AC3E}">
        <p14:creationId xmlns:p14="http://schemas.microsoft.com/office/powerpoint/2010/main" val="1290032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375C3CF-5210-480E-B94C-983A8FB95292}"/>
              </a:ext>
            </a:extLst>
          </p:cNvPr>
          <p:cNvSpPr>
            <a:spLocks noGrp="1"/>
          </p:cNvSpPr>
          <p:nvPr>
            <p:ph type="ftr" sz="quarter" idx="10"/>
          </p:nvPr>
        </p:nvSpPr>
        <p:spPr>
          <a:xfrm>
            <a:off x="527050" y="6309320"/>
            <a:ext cx="9313366" cy="214924"/>
          </a:xfrm>
        </p:spPr>
        <p:txBody>
          <a:bodyPr>
            <a:normAutofit/>
          </a:bodyPr>
          <a:lstStyle/>
          <a:p>
            <a:r>
              <a:rPr lang="en-AU" dirty="0"/>
              <a:t>Delayed respiratory deterioration post blunt chest trauma</a:t>
            </a:r>
          </a:p>
        </p:txBody>
      </p:sp>
      <p:pic>
        <p:nvPicPr>
          <p:cNvPr id="14" name="Picture 13" descr="Table&#10;&#10;Description automatically generated">
            <a:extLst>
              <a:ext uri="{FF2B5EF4-FFF2-40B4-BE49-F238E27FC236}">
                <a16:creationId xmlns:a16="http://schemas.microsoft.com/office/drawing/2014/main" id="{0CB06D4B-DDDD-D149-8191-C30DCDF19E88}"/>
              </a:ext>
            </a:extLst>
          </p:cNvPr>
          <p:cNvPicPr>
            <a:picLocks noChangeAspect="1"/>
          </p:cNvPicPr>
          <p:nvPr/>
        </p:nvPicPr>
        <p:blipFill>
          <a:blip r:embed="rId2"/>
          <a:stretch>
            <a:fillRect/>
          </a:stretch>
        </p:blipFill>
        <p:spPr>
          <a:xfrm>
            <a:off x="2319593" y="620688"/>
            <a:ext cx="7552814" cy="5384876"/>
          </a:xfrm>
          <a:prstGeom prst="rect">
            <a:avLst/>
          </a:prstGeom>
        </p:spPr>
      </p:pic>
    </p:spTree>
    <p:extLst>
      <p:ext uri="{BB962C8B-B14F-4D97-AF65-F5344CB8AC3E}">
        <p14:creationId xmlns:p14="http://schemas.microsoft.com/office/powerpoint/2010/main" val="1679212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12CD0C-DBD7-41ED-BD6A-AC8DAE655A46}"/>
              </a:ext>
            </a:extLst>
          </p:cNvPr>
          <p:cNvSpPr>
            <a:spLocks noGrp="1"/>
          </p:cNvSpPr>
          <p:nvPr>
            <p:ph type="title"/>
          </p:nvPr>
        </p:nvSpPr>
        <p:spPr/>
        <p:txBody>
          <a:bodyPr/>
          <a:lstStyle/>
          <a:p>
            <a:r>
              <a:rPr lang="en-US" dirty="0">
                <a:cs typeface="Calibri"/>
              </a:rPr>
              <a:t>Statewide Blunt Chest Guideline</a:t>
            </a:r>
            <a:endParaRPr lang="en-US" dirty="0"/>
          </a:p>
        </p:txBody>
      </p:sp>
      <p:sp>
        <p:nvSpPr>
          <p:cNvPr id="5" name="Footer Placeholder 4">
            <a:extLst>
              <a:ext uri="{FF2B5EF4-FFF2-40B4-BE49-F238E27FC236}">
                <a16:creationId xmlns:a16="http://schemas.microsoft.com/office/drawing/2014/main" id="{FD752953-2F43-4D86-851D-5533B1369935}"/>
              </a:ext>
            </a:extLst>
          </p:cNvPr>
          <p:cNvSpPr>
            <a:spLocks noGrp="1"/>
          </p:cNvSpPr>
          <p:nvPr>
            <p:ph type="ftr" sz="quarter" idx="10"/>
          </p:nvPr>
        </p:nvSpPr>
        <p:spPr/>
        <p:txBody>
          <a:bodyPr/>
          <a:lstStyle/>
          <a:p>
            <a:r>
              <a:rPr lang="en-AU" dirty="0"/>
              <a:t>Delayed respiratory deterioration post blunt chest trauma</a:t>
            </a:r>
          </a:p>
        </p:txBody>
      </p:sp>
      <p:grpSp>
        <p:nvGrpSpPr>
          <p:cNvPr id="10" name="Group 9">
            <a:extLst>
              <a:ext uri="{FF2B5EF4-FFF2-40B4-BE49-F238E27FC236}">
                <a16:creationId xmlns:a16="http://schemas.microsoft.com/office/drawing/2014/main" id="{2126338A-68FB-3B4D-9F17-7BA6FD4A04F0}"/>
              </a:ext>
            </a:extLst>
          </p:cNvPr>
          <p:cNvGrpSpPr/>
          <p:nvPr/>
        </p:nvGrpSpPr>
        <p:grpSpPr>
          <a:xfrm>
            <a:off x="2090248" y="1086089"/>
            <a:ext cx="7678160" cy="5123739"/>
            <a:chOff x="1856370" y="1086089"/>
            <a:chExt cx="7678160" cy="5123739"/>
          </a:xfrm>
        </p:grpSpPr>
        <p:pic>
          <p:nvPicPr>
            <p:cNvPr id="3" name="Picture 2" descr="A screenshot of a computer&#10;&#10;Description automatically generated with medium confidence">
              <a:extLst>
                <a:ext uri="{FF2B5EF4-FFF2-40B4-BE49-F238E27FC236}">
                  <a16:creationId xmlns:a16="http://schemas.microsoft.com/office/drawing/2014/main" id="{8D186B0F-1F30-6D49-A102-0A87A82B507E}"/>
                </a:ext>
              </a:extLst>
            </p:cNvPr>
            <p:cNvPicPr>
              <a:picLocks noChangeAspect="1"/>
            </p:cNvPicPr>
            <p:nvPr/>
          </p:nvPicPr>
          <p:blipFill>
            <a:blip r:embed="rId3"/>
            <a:stretch>
              <a:fillRect/>
            </a:stretch>
          </p:blipFill>
          <p:spPr>
            <a:xfrm>
              <a:off x="1856370" y="1086089"/>
              <a:ext cx="3778749" cy="5105871"/>
            </a:xfrm>
            <a:prstGeom prst="rect">
              <a:avLst/>
            </a:prstGeom>
          </p:spPr>
        </p:pic>
        <p:pic>
          <p:nvPicPr>
            <p:cNvPr id="9" name="Picture 8" descr="Text&#10;&#10;Description automatically generated">
              <a:extLst>
                <a:ext uri="{FF2B5EF4-FFF2-40B4-BE49-F238E27FC236}">
                  <a16:creationId xmlns:a16="http://schemas.microsoft.com/office/drawing/2014/main" id="{CD91ED56-C82F-F646-B40C-A67CD35BFC69}"/>
                </a:ext>
              </a:extLst>
            </p:cNvPr>
            <p:cNvPicPr>
              <a:picLocks noChangeAspect="1"/>
            </p:cNvPicPr>
            <p:nvPr/>
          </p:nvPicPr>
          <p:blipFill>
            <a:blip r:embed="rId4"/>
            <a:stretch>
              <a:fillRect/>
            </a:stretch>
          </p:blipFill>
          <p:spPr>
            <a:xfrm>
              <a:off x="5735960" y="1103957"/>
              <a:ext cx="3798570" cy="5105871"/>
            </a:xfrm>
            <a:prstGeom prst="rect">
              <a:avLst/>
            </a:prstGeom>
          </p:spPr>
        </p:pic>
      </p:grpSp>
    </p:spTree>
    <p:extLst>
      <p:ext uri="{BB962C8B-B14F-4D97-AF65-F5344CB8AC3E}">
        <p14:creationId xmlns:p14="http://schemas.microsoft.com/office/powerpoint/2010/main" val="1757666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0E6C7-06F0-7B44-BA95-FE6A3D5DD4CD}"/>
              </a:ext>
            </a:extLst>
          </p:cNvPr>
          <p:cNvSpPr>
            <a:spLocks noGrp="1"/>
          </p:cNvSpPr>
          <p:nvPr>
            <p:ph type="title"/>
          </p:nvPr>
        </p:nvSpPr>
        <p:spPr/>
        <p:txBody>
          <a:bodyPr>
            <a:normAutofit/>
          </a:bodyPr>
          <a:lstStyle/>
          <a:p>
            <a:r>
              <a:rPr lang="en-US">
                <a:ea typeface="+mj-lt"/>
                <a:cs typeface="+mj-lt"/>
              </a:rPr>
              <a:t>Acknowledgements</a:t>
            </a:r>
            <a:endParaRPr lang="en-US" b="0">
              <a:ea typeface="+mj-lt"/>
              <a:cs typeface="+mj-lt"/>
            </a:endParaRPr>
          </a:p>
        </p:txBody>
      </p:sp>
      <p:sp>
        <p:nvSpPr>
          <p:cNvPr id="3" name="Content Placeholder 2">
            <a:extLst>
              <a:ext uri="{FF2B5EF4-FFF2-40B4-BE49-F238E27FC236}">
                <a16:creationId xmlns:a16="http://schemas.microsoft.com/office/drawing/2014/main" id="{C140C6C8-4CB5-FA4C-AF65-8237531D3927}"/>
              </a:ext>
            </a:extLst>
          </p:cNvPr>
          <p:cNvSpPr>
            <a:spLocks noGrp="1"/>
          </p:cNvSpPr>
          <p:nvPr>
            <p:ph idx="1"/>
          </p:nvPr>
        </p:nvSpPr>
        <p:spPr>
          <a:xfrm>
            <a:off x="527051" y="1196752"/>
            <a:ext cx="11137568" cy="4824636"/>
          </a:xfrm>
        </p:spPr>
        <p:txBody>
          <a:bodyPr vert="horz" lIns="0" tIns="0" rIns="0" bIns="0" rtlCol="0" anchor="t">
            <a:normAutofit/>
          </a:bodyPr>
          <a:lstStyle/>
          <a:p>
            <a:pPr marL="0" indent="0">
              <a:buNone/>
            </a:pPr>
            <a:r>
              <a:rPr lang="en-US">
                <a:ea typeface="+mn-lt"/>
                <a:cs typeface="+mn-lt"/>
              </a:rPr>
              <a:t>Authored and developed by Alison Blunt,</a:t>
            </a:r>
            <a:br>
              <a:rPr lang="en-US">
                <a:ea typeface="+mn-lt"/>
                <a:cs typeface="+mn-lt"/>
              </a:rPr>
            </a:br>
            <a:r>
              <a:rPr lang="en-US">
                <a:ea typeface="+mn-lt"/>
                <a:cs typeface="+mn-lt"/>
              </a:rPr>
              <a:t>Advanced Physiotherapist – Princess Alexandra Hospital</a:t>
            </a:r>
          </a:p>
          <a:p>
            <a:pPr marL="0" indent="0">
              <a:buNone/>
            </a:pPr>
            <a:endParaRPr lang="en-US" dirty="0">
              <a:cs typeface="Calibri"/>
            </a:endParaRPr>
          </a:p>
        </p:txBody>
      </p:sp>
      <p:sp>
        <p:nvSpPr>
          <p:cNvPr id="4" name="Footer Placeholder 3">
            <a:extLst>
              <a:ext uri="{FF2B5EF4-FFF2-40B4-BE49-F238E27FC236}">
                <a16:creationId xmlns:a16="http://schemas.microsoft.com/office/drawing/2014/main" id="{B27458B6-B361-A240-A95F-951F16772EA1}"/>
              </a:ext>
            </a:extLst>
          </p:cNvPr>
          <p:cNvSpPr>
            <a:spLocks noGrp="1"/>
          </p:cNvSpPr>
          <p:nvPr>
            <p:ph type="ftr" sz="quarter" idx="10"/>
          </p:nvPr>
        </p:nvSpPr>
        <p:spPr/>
        <p:txBody>
          <a:bodyPr/>
          <a:lstStyle/>
          <a:p>
            <a:r>
              <a:rPr lang="en-AU" dirty="0"/>
              <a:t>Delayed respiratory deterioration post blunt chest trauma</a:t>
            </a:r>
          </a:p>
        </p:txBody>
      </p:sp>
    </p:spTree>
    <p:extLst>
      <p:ext uri="{BB962C8B-B14F-4D97-AF65-F5344CB8AC3E}">
        <p14:creationId xmlns:p14="http://schemas.microsoft.com/office/powerpoint/2010/main" val="111752369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Queensland Trauma Education">
  <a:themeElements>
    <a:clrScheme name="QTE">
      <a:dk1>
        <a:srgbClr val="000000"/>
      </a:dk1>
      <a:lt1>
        <a:srgbClr val="FFFFFF"/>
      </a:lt1>
      <a:dk2>
        <a:srgbClr val="D9D9D6"/>
      </a:dk2>
      <a:lt2>
        <a:srgbClr val="FFFFFF"/>
      </a:lt2>
      <a:accent1>
        <a:srgbClr val="DD3041"/>
      </a:accent1>
      <a:accent2>
        <a:srgbClr val="74438F"/>
      </a:accent2>
      <a:accent3>
        <a:srgbClr val="CFDD27"/>
      </a:accent3>
      <a:accent4>
        <a:srgbClr val="AD92BC"/>
      </a:accent4>
      <a:accent5>
        <a:srgbClr val="933C67"/>
      </a:accent5>
      <a:accent6>
        <a:srgbClr val="FFFFFF"/>
      </a:accent6>
      <a:hlink>
        <a:srgbClr val="DD3041"/>
      </a:hlink>
      <a:folHlink>
        <a:srgbClr val="98304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nhhs-powerpoint-wide.potx" id="{331B9A69-0BF6-40AA-80EA-C2F5859E17B2}" vid="{477BE4B4-0745-49C5-8AA2-BF02986C6C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6A212A6718334DB3A85D092D2F4AB6" ma:contentTypeVersion="13" ma:contentTypeDescription="Create a new document." ma:contentTypeScope="" ma:versionID="15d03e6502e7840b14e4275c7443ceaa">
  <xsd:schema xmlns:xsd="http://www.w3.org/2001/XMLSchema" xmlns:xs="http://www.w3.org/2001/XMLSchema" xmlns:p="http://schemas.microsoft.com/office/2006/metadata/properties" xmlns:ns2="2ba7576e-aa08-427d-86d5-e008777fc882" xmlns:ns3="8a29ac11-a018-477a-8893-625b48d03668" targetNamespace="http://schemas.microsoft.com/office/2006/metadata/properties" ma:root="true" ma:fieldsID="e53ced70b3c37031ec2e093a16ca5adf" ns2:_="" ns3:_="">
    <xsd:import namespace="2ba7576e-aa08-427d-86d5-e008777fc882"/>
    <xsd:import namespace="8a29ac11-a018-477a-8893-625b48d036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7576e-aa08-427d-86d5-e008777fc8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29ac11-a018-477a-8893-625b48d0366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C6BE22-C617-495E-B9F3-702C51DFF1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a7576e-aa08-427d-86d5-e008777fc882"/>
    <ds:schemaRef ds:uri="8a29ac11-a018-477a-8893-625b48d036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865FD3F-B291-4353-86F7-9B8D9EB21A34}">
  <ds:schemaRefs>
    <ds:schemaRef ds:uri="http://schemas.microsoft.com/sharepoint/v3/contenttype/forms"/>
  </ds:schemaRefs>
</ds:datastoreItem>
</file>

<file path=customXml/itemProps3.xml><?xml version="1.0" encoding="utf-8"?>
<ds:datastoreItem xmlns:ds="http://schemas.openxmlformats.org/officeDocument/2006/customXml" ds:itemID="{E9EA7639-C6E2-4A1F-A6D1-4B9D8F3CA202}">
  <ds:schemaRefs>
    <ds:schemaRef ds:uri="http://purl.org/dc/elements/1.1/"/>
    <ds:schemaRef ds:uri="2ba7576e-aa08-427d-86d5-e008777fc882"/>
    <ds:schemaRef ds:uri="http://purl.org/dc/terms/"/>
    <ds:schemaRef ds:uri="http://schemas.microsoft.com/office/2006/documentManagement/types"/>
    <ds:schemaRef ds:uri="8a29ac11-a018-477a-8893-625b48d03668"/>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1380</TotalTime>
  <Words>420</Words>
  <Application>Microsoft Office PowerPoint</Application>
  <PresentationFormat>Widescreen</PresentationFormat>
  <Paragraphs>52</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Queensland Trauma Education</vt:lpstr>
      <vt:lpstr>Delayed respiratory deterioration post  blunt chest trauma</vt:lpstr>
      <vt:lpstr>Learning outcomes</vt:lpstr>
      <vt:lpstr>Overview</vt:lpstr>
      <vt:lpstr>Factors associated with a higher risk of respiratory complications</vt:lpstr>
      <vt:lpstr>Structured assessment</vt:lpstr>
      <vt:lpstr>Best practice management </vt:lpstr>
      <vt:lpstr>PowerPoint Presentation</vt:lpstr>
      <vt:lpstr>Statewide Blunt Chest Guideline</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using this template</dc:title>
  <dc:creator>Rebecca Launder</dc:creator>
  <cp:lastModifiedBy>Rebecca Launder</cp:lastModifiedBy>
  <cp:revision>79</cp:revision>
  <dcterms:created xsi:type="dcterms:W3CDTF">2021-05-19T23:51:26Z</dcterms:created>
  <dcterms:modified xsi:type="dcterms:W3CDTF">2021-09-13T04:28:30Z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0x010100586A212A6718334DB3A85D092D2F4AB6</vt:lpwstr>
  </property>
</Properties>
</file>